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4"/>
  </p:sldMasterIdLst>
  <p:notesMasterIdLst>
    <p:notesMasterId r:id="rId23"/>
  </p:notesMasterIdLst>
  <p:sldIdLst>
    <p:sldId id="261" r:id="rId5"/>
    <p:sldId id="2134806701" r:id="rId6"/>
    <p:sldId id="2134806611" r:id="rId7"/>
    <p:sldId id="2134806702" r:id="rId8"/>
    <p:sldId id="2134806703" r:id="rId9"/>
    <p:sldId id="2134806705" r:id="rId10"/>
    <p:sldId id="2134806704" r:id="rId11"/>
    <p:sldId id="2134806706" r:id="rId12"/>
    <p:sldId id="2134806707" r:id="rId13"/>
    <p:sldId id="2134806708" r:id="rId14"/>
    <p:sldId id="2134806673" r:id="rId15"/>
    <p:sldId id="2134806697" r:id="rId16"/>
    <p:sldId id="2134806698" r:id="rId17"/>
    <p:sldId id="264" r:id="rId18"/>
    <p:sldId id="265" r:id="rId19"/>
    <p:sldId id="263" r:id="rId20"/>
    <p:sldId id="266" r:id="rId21"/>
    <p:sldId id="259"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Open Sans Extrabold" panose="020B0906030804020204" pitchFamily="34" charset="0"/>
      <p:bold r:id="rId28"/>
      <p:boldItalic r:id="rId29"/>
    </p:embeddedFont>
    <p:embeddedFont>
      <p:font typeface="Open Sans Light" panose="020B0306030504020204" pitchFamily="34" charset="0"/>
      <p:regular r:id="rId30"/>
      <p:italic r:id="rId31"/>
    </p:embeddedFont>
    <p:embeddedFont>
      <p:font typeface="Open Sans SemiBold" panose="020B0706030804020204" pitchFamily="34" charset="0"/>
      <p:bold r:id="rId32"/>
      <p:boldItalic r:id="rId33"/>
    </p:embeddedFont>
    <p:embeddedFont>
      <p:font typeface="Open Sans SemiBold" panose="020B0706030804020204" pitchFamily="34" charset="0"/>
      <p:bold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5" autoAdjust="0"/>
    <p:restoredTop sz="94654"/>
  </p:normalViewPr>
  <p:slideViewPr>
    <p:cSldViewPr snapToGrid="0">
      <p:cViewPr varScale="1">
        <p:scale>
          <a:sx n="78" d="100"/>
          <a:sy n="78" d="100"/>
        </p:scale>
        <p:origin x="59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2E697-C93D-4611-AF3D-D5FB68AD9FA5}" type="doc">
      <dgm:prSet loTypeId="urn:microsoft.com/office/officeart/2008/layout/AlternatingPictureBlocks" loCatId="picture" qsTypeId="urn:microsoft.com/office/officeart/2005/8/quickstyle/simple1" qsCatId="simple" csTypeId="urn:microsoft.com/office/officeart/2005/8/colors/accent1_2" csCatId="accent1" phldr="1"/>
      <dgm:spPr/>
      <dgm:t>
        <a:bodyPr/>
        <a:lstStyle/>
        <a:p>
          <a:endParaRPr lang="en-US"/>
        </a:p>
      </dgm:t>
    </dgm:pt>
    <dgm:pt modelId="{B7C70E43-859E-4605-8499-D5305AAD82B7}">
      <dgm:prSet phldrT="[Text]"/>
      <dgm:spPr/>
      <dgm:t>
        <a:bodyPr/>
        <a:lstStyle/>
        <a:p>
          <a:r>
            <a:rPr lang="en-US"/>
            <a:t>Compliance</a:t>
          </a:r>
        </a:p>
      </dgm:t>
      <dgm:extLst>
        <a:ext uri="{E40237B7-FDA0-4F09-8148-C483321AD2D9}">
          <dgm14:cNvPr xmlns:dgm14="http://schemas.microsoft.com/office/drawing/2010/diagram" id="0" name="" descr="Infographic: Compliance; School improvement; Outcomes.&#10;"/>
        </a:ext>
      </dgm:extLst>
    </dgm:pt>
    <dgm:pt modelId="{00447D8D-91A3-44FE-84F2-B072BB300E97}" type="parTrans" cxnId="{E606603E-7375-4641-93F6-7ED94A530FAB}">
      <dgm:prSet/>
      <dgm:spPr/>
      <dgm:t>
        <a:bodyPr/>
        <a:lstStyle/>
        <a:p>
          <a:endParaRPr lang="en-US"/>
        </a:p>
      </dgm:t>
    </dgm:pt>
    <dgm:pt modelId="{845D1C51-A3BE-43B6-A9B6-4A66BCBB094C}" type="sibTrans" cxnId="{E606603E-7375-4641-93F6-7ED94A530FAB}">
      <dgm:prSet/>
      <dgm:spPr/>
      <dgm:t>
        <a:bodyPr/>
        <a:lstStyle/>
        <a:p>
          <a:endParaRPr lang="en-US"/>
        </a:p>
      </dgm:t>
    </dgm:pt>
    <dgm:pt modelId="{D8037B8C-AE09-42F3-A89B-4679703C1BD5}">
      <dgm:prSet phldrT="[Text]"/>
      <dgm:spPr/>
      <dgm:t>
        <a:bodyPr/>
        <a:lstStyle/>
        <a:p>
          <a:r>
            <a:rPr lang="en-US"/>
            <a:t>School Improvement	</a:t>
          </a:r>
        </a:p>
      </dgm:t>
    </dgm:pt>
    <dgm:pt modelId="{78775DF5-2CB9-40D6-85D6-0382E84D3E83}" type="parTrans" cxnId="{E8C946EB-6112-48DA-AEBB-639C3683C568}">
      <dgm:prSet/>
      <dgm:spPr/>
      <dgm:t>
        <a:bodyPr/>
        <a:lstStyle/>
        <a:p>
          <a:endParaRPr lang="en-US"/>
        </a:p>
      </dgm:t>
    </dgm:pt>
    <dgm:pt modelId="{F16AE7CB-9E60-40D9-A98C-C59BEB347E3C}" type="sibTrans" cxnId="{E8C946EB-6112-48DA-AEBB-639C3683C568}">
      <dgm:prSet/>
      <dgm:spPr/>
      <dgm:t>
        <a:bodyPr/>
        <a:lstStyle/>
        <a:p>
          <a:endParaRPr lang="en-US"/>
        </a:p>
      </dgm:t>
    </dgm:pt>
    <dgm:pt modelId="{4943D1CB-55AA-47C1-A65F-AF8BD525D3A6}">
      <dgm:prSet phldrT="[Text]"/>
      <dgm:spPr/>
      <dgm:t>
        <a:bodyPr/>
        <a:lstStyle/>
        <a:p>
          <a:r>
            <a:rPr lang="en-US"/>
            <a:t>Outcomes</a:t>
          </a:r>
        </a:p>
      </dgm:t>
    </dgm:pt>
    <dgm:pt modelId="{24A09949-0A41-43DF-A3A5-95F126405525}" type="parTrans" cxnId="{03B28C0C-8968-4597-8EA1-1586E2D23622}">
      <dgm:prSet/>
      <dgm:spPr/>
      <dgm:t>
        <a:bodyPr/>
        <a:lstStyle/>
        <a:p>
          <a:endParaRPr lang="en-US"/>
        </a:p>
      </dgm:t>
    </dgm:pt>
    <dgm:pt modelId="{128C4BDC-A04A-4123-9D4E-1268A82412CF}" type="sibTrans" cxnId="{03B28C0C-8968-4597-8EA1-1586E2D23622}">
      <dgm:prSet/>
      <dgm:spPr/>
      <dgm:t>
        <a:bodyPr/>
        <a:lstStyle/>
        <a:p>
          <a:endParaRPr lang="en-US"/>
        </a:p>
      </dgm:t>
    </dgm:pt>
    <dgm:pt modelId="{25BA6CA3-A576-4B2F-8D39-56C5ACF1F120}" type="pres">
      <dgm:prSet presAssocID="{7E02E697-C93D-4611-AF3D-D5FB68AD9FA5}" presName="linearFlow" presStyleCnt="0">
        <dgm:presLayoutVars>
          <dgm:dir/>
          <dgm:resizeHandles val="exact"/>
        </dgm:presLayoutVars>
      </dgm:prSet>
      <dgm:spPr/>
    </dgm:pt>
    <dgm:pt modelId="{4A036B62-39B9-4DEC-AA5D-9FD22BEFCD69}" type="pres">
      <dgm:prSet presAssocID="{B7C70E43-859E-4605-8499-D5305AAD82B7}" presName="comp" presStyleCnt="0"/>
      <dgm:spPr/>
    </dgm:pt>
    <dgm:pt modelId="{9CC25DB4-8E02-43BA-A581-8E3ED63A938E}" type="pres">
      <dgm:prSet presAssocID="{B7C70E43-859E-4605-8499-D5305AAD82B7}" presName="rect2" presStyleLbl="node1" presStyleIdx="0" presStyleCnt="3">
        <dgm:presLayoutVars>
          <dgm:bulletEnabled val="1"/>
        </dgm:presLayoutVars>
      </dgm:prSet>
      <dgm:spPr/>
    </dgm:pt>
    <dgm:pt modelId="{46E908E0-8C98-490C-B022-BE77216DAA88}" type="pres">
      <dgm:prSet presAssocID="{B7C70E43-859E-4605-8499-D5305AAD82B7}"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with solid fill"/>
        </a:ext>
      </dgm:extLst>
    </dgm:pt>
    <dgm:pt modelId="{F5360AFF-80F9-41B3-9F0C-13D3D2D4CBBB}" type="pres">
      <dgm:prSet presAssocID="{845D1C51-A3BE-43B6-A9B6-4A66BCBB094C}" presName="sibTrans" presStyleCnt="0"/>
      <dgm:spPr/>
    </dgm:pt>
    <dgm:pt modelId="{AA6AFBEF-D1FA-4CAA-834A-F840C2CF26C3}" type="pres">
      <dgm:prSet presAssocID="{D8037B8C-AE09-42F3-A89B-4679703C1BD5}" presName="comp" presStyleCnt="0"/>
      <dgm:spPr/>
    </dgm:pt>
    <dgm:pt modelId="{8BD3643C-34CC-4E15-B27E-06DF74508E99}" type="pres">
      <dgm:prSet presAssocID="{D8037B8C-AE09-42F3-A89B-4679703C1BD5}" presName="rect2" presStyleLbl="node1" presStyleIdx="1" presStyleCnt="3">
        <dgm:presLayoutVars>
          <dgm:bulletEnabled val="1"/>
        </dgm:presLayoutVars>
      </dgm:prSet>
      <dgm:spPr/>
    </dgm:pt>
    <dgm:pt modelId="{582EFE7E-4C99-4200-B190-006B38E8A725}" type="pres">
      <dgm:prSet presAssocID="{D8037B8C-AE09-42F3-A89B-4679703C1BD5}"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orytelling with solid fill"/>
        </a:ext>
      </dgm:extLst>
    </dgm:pt>
    <dgm:pt modelId="{FD0E7702-56A9-4334-9F39-C5DA20BF82BA}" type="pres">
      <dgm:prSet presAssocID="{F16AE7CB-9E60-40D9-A98C-C59BEB347E3C}" presName="sibTrans" presStyleCnt="0"/>
      <dgm:spPr/>
    </dgm:pt>
    <dgm:pt modelId="{A0BEDAFA-D49E-48B2-9D1E-B21C8147503D}" type="pres">
      <dgm:prSet presAssocID="{4943D1CB-55AA-47C1-A65F-AF8BD525D3A6}" presName="comp" presStyleCnt="0"/>
      <dgm:spPr/>
    </dgm:pt>
    <dgm:pt modelId="{2320F9D9-9282-4875-B96F-FB155BCE3A40}" type="pres">
      <dgm:prSet presAssocID="{4943D1CB-55AA-47C1-A65F-AF8BD525D3A6}" presName="rect2" presStyleLbl="node1" presStyleIdx="2" presStyleCnt="3">
        <dgm:presLayoutVars>
          <dgm:bulletEnabled val="1"/>
        </dgm:presLayoutVars>
      </dgm:prSet>
      <dgm:spPr/>
    </dgm:pt>
    <dgm:pt modelId="{676C2469-A1F4-4E52-A1B4-5141732E6BB2}" type="pres">
      <dgm:prSet presAssocID="{4943D1CB-55AA-47C1-A65F-AF8BD525D3A6}" presName="rect1" presStyleLbl="ln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hecked with solid fill"/>
        </a:ext>
      </dgm:extLst>
    </dgm:pt>
  </dgm:ptLst>
  <dgm:cxnLst>
    <dgm:cxn modelId="{03B28C0C-8968-4597-8EA1-1586E2D23622}" srcId="{7E02E697-C93D-4611-AF3D-D5FB68AD9FA5}" destId="{4943D1CB-55AA-47C1-A65F-AF8BD525D3A6}" srcOrd="2" destOrd="0" parTransId="{24A09949-0A41-43DF-A3A5-95F126405525}" sibTransId="{128C4BDC-A04A-4123-9D4E-1268A82412CF}"/>
    <dgm:cxn modelId="{E606603E-7375-4641-93F6-7ED94A530FAB}" srcId="{7E02E697-C93D-4611-AF3D-D5FB68AD9FA5}" destId="{B7C70E43-859E-4605-8499-D5305AAD82B7}" srcOrd="0" destOrd="0" parTransId="{00447D8D-91A3-44FE-84F2-B072BB300E97}" sibTransId="{845D1C51-A3BE-43B6-A9B6-4A66BCBB094C}"/>
    <dgm:cxn modelId="{075E9B62-5871-4267-96F4-4E46EC67B265}" type="presOf" srcId="{B7C70E43-859E-4605-8499-D5305AAD82B7}" destId="{9CC25DB4-8E02-43BA-A581-8E3ED63A938E}" srcOrd="0" destOrd="0" presId="urn:microsoft.com/office/officeart/2008/layout/AlternatingPictureBlocks"/>
    <dgm:cxn modelId="{47568A80-533B-46B8-9140-44D23DCEF186}" type="presOf" srcId="{D8037B8C-AE09-42F3-A89B-4679703C1BD5}" destId="{8BD3643C-34CC-4E15-B27E-06DF74508E99}" srcOrd="0" destOrd="0" presId="urn:microsoft.com/office/officeart/2008/layout/AlternatingPictureBlocks"/>
    <dgm:cxn modelId="{B11C52A8-5DCD-46CE-8577-34CCC96DD203}" type="presOf" srcId="{4943D1CB-55AA-47C1-A65F-AF8BD525D3A6}" destId="{2320F9D9-9282-4875-B96F-FB155BCE3A40}" srcOrd="0" destOrd="0" presId="urn:microsoft.com/office/officeart/2008/layout/AlternatingPictureBlocks"/>
    <dgm:cxn modelId="{B3741EAF-7FE8-487B-8872-E848291F45D2}" type="presOf" srcId="{7E02E697-C93D-4611-AF3D-D5FB68AD9FA5}" destId="{25BA6CA3-A576-4B2F-8D39-56C5ACF1F120}" srcOrd="0" destOrd="0" presId="urn:microsoft.com/office/officeart/2008/layout/AlternatingPictureBlocks"/>
    <dgm:cxn modelId="{E8C946EB-6112-48DA-AEBB-639C3683C568}" srcId="{7E02E697-C93D-4611-AF3D-D5FB68AD9FA5}" destId="{D8037B8C-AE09-42F3-A89B-4679703C1BD5}" srcOrd="1" destOrd="0" parTransId="{78775DF5-2CB9-40D6-85D6-0382E84D3E83}" sibTransId="{F16AE7CB-9E60-40D9-A98C-C59BEB347E3C}"/>
    <dgm:cxn modelId="{C65A95B1-639A-4ED4-AAB9-23879E63CBB8}" type="presParOf" srcId="{25BA6CA3-A576-4B2F-8D39-56C5ACF1F120}" destId="{4A036B62-39B9-4DEC-AA5D-9FD22BEFCD69}" srcOrd="0" destOrd="0" presId="urn:microsoft.com/office/officeart/2008/layout/AlternatingPictureBlocks"/>
    <dgm:cxn modelId="{65D8A7E8-26F9-402E-92EA-FE1B88AD9481}" type="presParOf" srcId="{4A036B62-39B9-4DEC-AA5D-9FD22BEFCD69}" destId="{9CC25DB4-8E02-43BA-A581-8E3ED63A938E}" srcOrd="0" destOrd="0" presId="urn:microsoft.com/office/officeart/2008/layout/AlternatingPictureBlocks"/>
    <dgm:cxn modelId="{B14C9F5A-0B2A-4602-9E30-F4431BDFCF99}" type="presParOf" srcId="{4A036B62-39B9-4DEC-AA5D-9FD22BEFCD69}" destId="{46E908E0-8C98-490C-B022-BE77216DAA88}" srcOrd="1" destOrd="0" presId="urn:microsoft.com/office/officeart/2008/layout/AlternatingPictureBlocks"/>
    <dgm:cxn modelId="{918A9FEC-9EB5-4806-9551-A738EAA35786}" type="presParOf" srcId="{25BA6CA3-A576-4B2F-8D39-56C5ACF1F120}" destId="{F5360AFF-80F9-41B3-9F0C-13D3D2D4CBBB}" srcOrd="1" destOrd="0" presId="urn:microsoft.com/office/officeart/2008/layout/AlternatingPictureBlocks"/>
    <dgm:cxn modelId="{4891F2A3-B2A4-45F1-9689-9F1791F23422}" type="presParOf" srcId="{25BA6CA3-A576-4B2F-8D39-56C5ACF1F120}" destId="{AA6AFBEF-D1FA-4CAA-834A-F840C2CF26C3}" srcOrd="2" destOrd="0" presId="urn:microsoft.com/office/officeart/2008/layout/AlternatingPictureBlocks"/>
    <dgm:cxn modelId="{6EF2E7C3-2715-49DD-8CDF-184BACAFABD9}" type="presParOf" srcId="{AA6AFBEF-D1FA-4CAA-834A-F840C2CF26C3}" destId="{8BD3643C-34CC-4E15-B27E-06DF74508E99}" srcOrd="0" destOrd="0" presId="urn:microsoft.com/office/officeart/2008/layout/AlternatingPictureBlocks"/>
    <dgm:cxn modelId="{508BD842-E70C-4107-AFD7-778BD1A8E2D2}" type="presParOf" srcId="{AA6AFBEF-D1FA-4CAA-834A-F840C2CF26C3}" destId="{582EFE7E-4C99-4200-B190-006B38E8A725}" srcOrd="1" destOrd="0" presId="urn:microsoft.com/office/officeart/2008/layout/AlternatingPictureBlocks"/>
    <dgm:cxn modelId="{78DB7E7F-17F6-4E6F-A70F-76C8377AA127}" type="presParOf" srcId="{25BA6CA3-A576-4B2F-8D39-56C5ACF1F120}" destId="{FD0E7702-56A9-4334-9F39-C5DA20BF82BA}" srcOrd="3" destOrd="0" presId="urn:microsoft.com/office/officeart/2008/layout/AlternatingPictureBlocks"/>
    <dgm:cxn modelId="{51206524-AF46-4CC9-B0DF-856733332EEF}" type="presParOf" srcId="{25BA6CA3-A576-4B2F-8D39-56C5ACF1F120}" destId="{A0BEDAFA-D49E-48B2-9D1E-B21C8147503D}" srcOrd="4" destOrd="0" presId="urn:microsoft.com/office/officeart/2008/layout/AlternatingPictureBlocks"/>
    <dgm:cxn modelId="{99B9659B-7D67-47B4-9EB1-C746BB5204F9}" type="presParOf" srcId="{A0BEDAFA-D49E-48B2-9D1E-B21C8147503D}" destId="{2320F9D9-9282-4875-B96F-FB155BCE3A40}" srcOrd="0" destOrd="0" presId="urn:microsoft.com/office/officeart/2008/layout/AlternatingPictureBlocks"/>
    <dgm:cxn modelId="{EAB2FCDE-5D3F-4781-9D4F-853A99AF7625}" type="presParOf" srcId="{A0BEDAFA-D49E-48B2-9D1E-B21C8147503D}" destId="{676C2469-A1F4-4E52-A1B4-5141732E6BB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72672-A50F-4DB1-B58F-0BDB035B8D3C}"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DCC1DDB9-E5A7-44DB-8B34-E922105FE627}">
      <dgm:prSet phldrT="[Text]"/>
      <dgm:spPr/>
      <dgm:t>
        <a:bodyPr/>
        <a:lstStyle/>
        <a:p>
          <a:r>
            <a:rPr lang="en-US">
              <a:latin typeface="+mj-lt"/>
            </a:rPr>
            <a:t>Systems</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2D9AB371-E8BB-46B1-BFC6-0D119BC7DF53}" type="parTrans" cxnId="{91C81A9D-0068-4937-82E7-16CED42327DE}">
      <dgm:prSet/>
      <dgm:spPr/>
      <dgm:t>
        <a:bodyPr/>
        <a:lstStyle/>
        <a:p>
          <a:endParaRPr lang="en-US"/>
        </a:p>
      </dgm:t>
    </dgm:pt>
    <dgm:pt modelId="{78187B9A-60E0-4789-8BF5-8CD521BB43E8}" type="sibTrans" cxnId="{91C81A9D-0068-4937-82E7-16CED42327DE}">
      <dgm:prSet/>
      <dgm:spPr/>
      <dgm:t>
        <a:bodyPr/>
        <a:lstStyle/>
        <a:p>
          <a:endParaRPr lang="en-US"/>
        </a:p>
      </dgm:t>
    </dgm:pt>
    <dgm:pt modelId="{8E3F3AC2-F62E-44BC-89AE-AC9338665CB6}">
      <dgm:prSet phldrT="[Text]"/>
      <dgm:spPr/>
      <dgm:t>
        <a:bodyPr/>
        <a:lstStyle/>
        <a:p>
          <a:r>
            <a:rPr lang="en-US" dirty="0"/>
            <a:t>Engage in the KESA Collaboration Process, including development and implementation of an action plan.</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3EA618CA-C7B3-459F-B112-31B189086166}" type="parTrans" cxnId="{38502B53-4874-4EE6-98FF-A92FD1B3D823}">
      <dgm:prSet/>
      <dgm:spPr/>
      <dgm:t>
        <a:bodyPr/>
        <a:lstStyle/>
        <a:p>
          <a:endParaRPr lang="en-US"/>
        </a:p>
      </dgm:t>
    </dgm:pt>
    <dgm:pt modelId="{219D575C-CA3E-4F58-8680-7918BB1CF7F0}" type="sibTrans" cxnId="{38502B53-4874-4EE6-98FF-A92FD1B3D823}">
      <dgm:prSet/>
      <dgm:spPr/>
      <dgm:t>
        <a:bodyPr/>
        <a:lstStyle/>
        <a:p>
          <a:endParaRPr lang="en-US"/>
        </a:p>
      </dgm:t>
    </dgm:pt>
    <dgm:pt modelId="{13CAEECB-5B69-4DF0-A5D8-FF72E7F21016}">
      <dgm:prSet phldrT="[Text]"/>
      <dgm:spPr/>
      <dgm:t>
        <a:bodyPr/>
        <a:lstStyle/>
        <a:p>
          <a:r>
            <a:rPr lang="en-US">
              <a:latin typeface="+mj-lt"/>
            </a:rPr>
            <a:t>KSDE</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41C47FD4-E08B-4A75-8EB6-F319A5872E20}" type="parTrans" cxnId="{E01F7615-E9EC-42B5-B784-EEC4338DE13B}">
      <dgm:prSet/>
      <dgm:spPr/>
      <dgm:t>
        <a:bodyPr/>
        <a:lstStyle/>
        <a:p>
          <a:endParaRPr lang="en-US"/>
        </a:p>
      </dgm:t>
    </dgm:pt>
    <dgm:pt modelId="{F02B683D-291C-4618-AE54-DB0D2C26B84D}" type="sibTrans" cxnId="{E01F7615-E9EC-42B5-B784-EEC4338DE13B}">
      <dgm:prSet/>
      <dgm:spPr/>
      <dgm:t>
        <a:bodyPr/>
        <a:lstStyle/>
        <a:p>
          <a:endParaRPr lang="en-US"/>
        </a:p>
      </dgm:t>
    </dgm:pt>
    <dgm:pt modelId="{7AAA0FFB-B7E9-4026-A791-36E1750901A6}">
      <dgm:prSet phldrT="[Text]"/>
      <dgm:spPr/>
      <dgm:t>
        <a:bodyPr/>
        <a:lstStyle/>
        <a:p>
          <a:r>
            <a:rPr lang="en-US" dirty="0"/>
            <a:t>Analyzes information and presents to the </a:t>
          </a:r>
          <a:r>
            <a:rPr lang="en-US" b="1" dirty="0"/>
            <a:t>Accreditation Review Council (ARC)</a:t>
          </a:r>
          <a:r>
            <a:rPr lang="en-US" dirty="0"/>
            <a:t> when a system is not meeting a standard.</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A08DAE32-CCFF-44A9-BD78-164F5936A591}" type="parTrans" cxnId="{9D15AA6F-2A55-4D95-A9F0-EEAF45599C74}">
      <dgm:prSet/>
      <dgm:spPr/>
      <dgm:t>
        <a:bodyPr/>
        <a:lstStyle/>
        <a:p>
          <a:endParaRPr lang="en-US"/>
        </a:p>
      </dgm:t>
    </dgm:pt>
    <dgm:pt modelId="{277A9737-B91D-413D-BE5C-D07981A23560}" type="sibTrans" cxnId="{9D15AA6F-2A55-4D95-A9F0-EEAF45599C74}">
      <dgm:prSet/>
      <dgm:spPr/>
      <dgm:t>
        <a:bodyPr/>
        <a:lstStyle/>
        <a:p>
          <a:endParaRPr lang="en-US"/>
        </a:p>
      </dgm:t>
    </dgm:pt>
    <dgm:pt modelId="{B4AC9DCC-A4C6-4416-BD33-DCACDF0F13C7}">
      <dgm:prSet phldrT="[Text]"/>
      <dgm:spPr/>
      <dgm:t>
        <a:bodyPr/>
        <a:lstStyle/>
        <a:p>
          <a:r>
            <a:rPr lang="en-US">
              <a:latin typeface="+mj-lt"/>
            </a:rPr>
            <a:t>ARC</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8BB3610A-FD7E-4237-96C8-3A538B4E91AD}" type="parTrans" cxnId="{2006D190-D723-4B1E-8F63-5939A913A1BC}">
      <dgm:prSet/>
      <dgm:spPr/>
      <dgm:t>
        <a:bodyPr/>
        <a:lstStyle/>
        <a:p>
          <a:endParaRPr lang="en-US"/>
        </a:p>
      </dgm:t>
    </dgm:pt>
    <dgm:pt modelId="{CCA77307-F14C-4DE3-A3AE-EE74BA0821C8}" type="sibTrans" cxnId="{2006D190-D723-4B1E-8F63-5939A913A1BC}">
      <dgm:prSet/>
      <dgm:spPr/>
      <dgm:t>
        <a:bodyPr/>
        <a:lstStyle/>
        <a:p>
          <a:endParaRPr lang="en-US"/>
        </a:p>
      </dgm:t>
    </dgm:pt>
    <dgm:pt modelId="{9D473828-310F-48AE-AFAD-41BB7F4B273C}">
      <dgm:prSet phldrT="[Text]"/>
      <dgm:spPr/>
      <dgm:t>
        <a:bodyPr/>
        <a:lstStyle/>
        <a:p>
          <a:r>
            <a:rPr lang="en-US" dirty="0"/>
            <a:t>Reviews compliance issues, information and data from KSDE. Makes recommendation to the State Board.</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7C532681-29C9-4350-83F0-A0D335E1F4A5}" type="parTrans" cxnId="{CB497AEC-72FC-4DC3-B2EF-0D99D813ADA4}">
      <dgm:prSet/>
      <dgm:spPr/>
      <dgm:t>
        <a:bodyPr/>
        <a:lstStyle/>
        <a:p>
          <a:endParaRPr lang="en-US"/>
        </a:p>
      </dgm:t>
    </dgm:pt>
    <dgm:pt modelId="{DA503A56-4612-41B5-82D8-37EEAFB63377}" type="sibTrans" cxnId="{CB497AEC-72FC-4DC3-B2EF-0D99D813ADA4}">
      <dgm:prSet/>
      <dgm:spPr/>
      <dgm:t>
        <a:bodyPr/>
        <a:lstStyle/>
        <a:p>
          <a:endParaRPr lang="en-US"/>
        </a:p>
      </dgm:t>
    </dgm:pt>
    <dgm:pt modelId="{4815ADF4-266D-499E-985F-174B4CBE186F}">
      <dgm:prSet phldrT="[Text]"/>
      <dgm:spPr/>
      <dgm:t>
        <a:bodyPr/>
        <a:lstStyle/>
        <a:p>
          <a:r>
            <a:rPr lang="en-US">
              <a:latin typeface="+mj-lt"/>
            </a:rPr>
            <a:t>KSBE</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DA43854B-AE7B-43D1-B68A-6F42A5B368CE}" type="parTrans" cxnId="{99933951-8152-4B97-8593-B4ECD6277633}">
      <dgm:prSet/>
      <dgm:spPr/>
      <dgm:t>
        <a:bodyPr/>
        <a:lstStyle/>
        <a:p>
          <a:endParaRPr lang="en-US"/>
        </a:p>
      </dgm:t>
    </dgm:pt>
    <dgm:pt modelId="{D78E8D8B-B981-4D50-9229-F4863418E894}" type="sibTrans" cxnId="{99933951-8152-4B97-8593-B4ECD6277633}">
      <dgm:prSet/>
      <dgm:spPr/>
      <dgm:t>
        <a:bodyPr/>
        <a:lstStyle/>
        <a:p>
          <a:endParaRPr lang="en-US"/>
        </a:p>
      </dgm:t>
    </dgm:pt>
    <dgm:pt modelId="{583FCB46-3654-458E-A19C-418D7FC2DBF0}">
      <dgm:prSet phldrT="[Text]"/>
      <dgm:spPr/>
      <dgm:t>
        <a:bodyPr/>
        <a:lstStyle/>
        <a:p>
          <a:r>
            <a:rPr lang="en-US"/>
            <a:t>Determines accreditation.</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B953012E-E5D8-47C2-9C87-FD3DEA360079}" type="parTrans" cxnId="{C5FB0289-0B69-4D5E-99AF-602CD41F1792}">
      <dgm:prSet/>
      <dgm:spPr/>
      <dgm:t>
        <a:bodyPr/>
        <a:lstStyle/>
        <a:p>
          <a:endParaRPr lang="en-US"/>
        </a:p>
      </dgm:t>
    </dgm:pt>
    <dgm:pt modelId="{3B212D54-8E28-4E29-9EE9-FEFBBE785D3D}" type="sibTrans" cxnId="{C5FB0289-0B69-4D5E-99AF-602CD41F1792}">
      <dgm:prSet/>
      <dgm:spPr/>
      <dgm:t>
        <a:bodyPr/>
        <a:lstStyle/>
        <a:p>
          <a:endParaRPr lang="en-US"/>
        </a:p>
      </dgm:t>
    </dgm:pt>
    <dgm:pt modelId="{4EA3E995-4747-4191-A86A-239D6F693A08}" type="pres">
      <dgm:prSet presAssocID="{1D272672-A50F-4DB1-B58F-0BDB035B8D3C}" presName="Name0" presStyleCnt="0">
        <dgm:presLayoutVars>
          <dgm:chMax val="7"/>
          <dgm:chPref val="7"/>
          <dgm:dir/>
          <dgm:animOne val="branch"/>
          <dgm:animLvl val="lvl"/>
        </dgm:presLayoutVars>
      </dgm:prSet>
      <dgm:spPr/>
    </dgm:pt>
    <dgm:pt modelId="{282FED03-E52E-4259-A540-FC5D88DA5E31}" type="pres">
      <dgm:prSet presAssocID="{DCC1DDB9-E5A7-44DB-8B34-E922105FE627}" presName="composite" presStyleCnt="0"/>
      <dgm:spPr/>
    </dgm:pt>
    <dgm:pt modelId="{CE7DC80D-8F83-4619-9C43-81B3A8E99F17}" type="pres">
      <dgm:prSet presAssocID="{DCC1DDB9-E5A7-44DB-8B34-E922105FE627}" presName="BackAccent" presStyleLbl="bgShp" presStyleIdx="0" presStyleCnt="4"/>
      <dgm:spPr/>
    </dgm:pt>
    <dgm:pt modelId="{2E40EBB2-768D-474C-B349-4876C7B9B009}" type="pres">
      <dgm:prSet presAssocID="{DCC1DDB9-E5A7-44DB-8B34-E922105FE627}" presName="Accent" presStyleLbl="alignNode1" presStyleIdx="0" presStyleCnt="4"/>
      <dgm:spPr/>
    </dgm:pt>
    <dgm:pt modelId="{A19A6A27-21F9-4E2A-94B7-DCA157CB9A82}" type="pres">
      <dgm:prSet presAssocID="{DCC1DDB9-E5A7-44DB-8B34-E922105FE627}" presName="Child" presStyleLbl="revTx" presStyleIdx="0" presStyleCnt="8">
        <dgm:presLayoutVars>
          <dgm:chMax val="0"/>
          <dgm:chPref val="0"/>
          <dgm:bulletEnabled val="1"/>
        </dgm:presLayoutVars>
      </dgm:prSet>
      <dgm:spPr/>
    </dgm:pt>
    <dgm:pt modelId="{3E735B0E-F15A-4A6A-AD3F-54885A356573}" type="pres">
      <dgm:prSet presAssocID="{DCC1DDB9-E5A7-44DB-8B34-E922105FE627}" presName="Parent" presStyleLbl="revTx" presStyleIdx="1" presStyleCnt="8">
        <dgm:presLayoutVars>
          <dgm:chMax val="1"/>
          <dgm:chPref val="1"/>
          <dgm:bulletEnabled val="1"/>
        </dgm:presLayoutVars>
      </dgm:prSet>
      <dgm:spPr/>
    </dgm:pt>
    <dgm:pt modelId="{07D6ABE5-04F8-449C-893A-0023E018343A}" type="pres">
      <dgm:prSet presAssocID="{78187B9A-60E0-4789-8BF5-8CD521BB43E8}" presName="sibTrans" presStyleCnt="0"/>
      <dgm:spPr/>
    </dgm:pt>
    <dgm:pt modelId="{CC9D6C67-02BF-4D9C-8424-3AE60210ABD8}" type="pres">
      <dgm:prSet presAssocID="{13CAEECB-5B69-4DF0-A5D8-FF72E7F21016}" presName="composite" presStyleCnt="0"/>
      <dgm:spPr/>
    </dgm:pt>
    <dgm:pt modelId="{DA39DD61-2404-47F3-AF23-87DE3717D21D}" type="pres">
      <dgm:prSet presAssocID="{13CAEECB-5B69-4DF0-A5D8-FF72E7F21016}" presName="BackAccent" presStyleLbl="bgShp" presStyleIdx="1" presStyleCnt="4"/>
      <dgm:spPr/>
    </dgm:pt>
    <dgm:pt modelId="{41224E55-F4A9-4F33-BF60-C6E4C9E10E1D}" type="pres">
      <dgm:prSet presAssocID="{13CAEECB-5B69-4DF0-A5D8-FF72E7F21016}" presName="Accent" presStyleLbl="alignNode1" presStyleIdx="1" presStyleCnt="4"/>
      <dgm:spPr/>
    </dgm:pt>
    <dgm:pt modelId="{535652AB-7BF1-42C5-9476-DDDA034BF4BE}" type="pres">
      <dgm:prSet presAssocID="{13CAEECB-5B69-4DF0-A5D8-FF72E7F21016}" presName="Child" presStyleLbl="revTx" presStyleIdx="2" presStyleCnt="8">
        <dgm:presLayoutVars>
          <dgm:chMax val="0"/>
          <dgm:chPref val="0"/>
          <dgm:bulletEnabled val="1"/>
        </dgm:presLayoutVars>
      </dgm:prSet>
      <dgm:spPr/>
    </dgm:pt>
    <dgm:pt modelId="{1DCD11FA-D691-47ED-B4C6-4205B32A2941}" type="pres">
      <dgm:prSet presAssocID="{13CAEECB-5B69-4DF0-A5D8-FF72E7F21016}" presName="Parent" presStyleLbl="revTx" presStyleIdx="3" presStyleCnt="8">
        <dgm:presLayoutVars>
          <dgm:chMax val="1"/>
          <dgm:chPref val="1"/>
          <dgm:bulletEnabled val="1"/>
        </dgm:presLayoutVars>
      </dgm:prSet>
      <dgm:spPr/>
    </dgm:pt>
    <dgm:pt modelId="{3DA08E16-026D-42A0-AFFE-900B6289B78A}" type="pres">
      <dgm:prSet presAssocID="{F02B683D-291C-4618-AE54-DB0D2C26B84D}" presName="sibTrans" presStyleCnt="0"/>
      <dgm:spPr/>
    </dgm:pt>
    <dgm:pt modelId="{18406422-972D-4F92-93E0-DFF0FC8138B8}" type="pres">
      <dgm:prSet presAssocID="{B4AC9DCC-A4C6-4416-BD33-DCACDF0F13C7}" presName="composite" presStyleCnt="0"/>
      <dgm:spPr/>
    </dgm:pt>
    <dgm:pt modelId="{2FCAFB9A-AB57-4B2A-9A68-C01B92D85B83}" type="pres">
      <dgm:prSet presAssocID="{B4AC9DCC-A4C6-4416-BD33-DCACDF0F13C7}" presName="BackAccent" presStyleLbl="bgShp" presStyleIdx="2" presStyleCnt="4"/>
      <dgm:spPr/>
    </dgm:pt>
    <dgm:pt modelId="{18299554-8823-486C-8684-6720FA60DDE8}" type="pres">
      <dgm:prSet presAssocID="{B4AC9DCC-A4C6-4416-BD33-DCACDF0F13C7}" presName="Accent" presStyleLbl="alignNode1" presStyleIdx="2" presStyleCnt="4"/>
      <dgm:spPr/>
    </dgm:pt>
    <dgm:pt modelId="{C9BDBB63-3EC7-4015-9F12-B90C491B10A6}" type="pres">
      <dgm:prSet presAssocID="{B4AC9DCC-A4C6-4416-BD33-DCACDF0F13C7}" presName="Child" presStyleLbl="revTx" presStyleIdx="4" presStyleCnt="8">
        <dgm:presLayoutVars>
          <dgm:chMax val="0"/>
          <dgm:chPref val="0"/>
          <dgm:bulletEnabled val="1"/>
        </dgm:presLayoutVars>
      </dgm:prSet>
      <dgm:spPr/>
    </dgm:pt>
    <dgm:pt modelId="{1A2D0BEF-8B55-4537-869C-2D9CAE5979C9}" type="pres">
      <dgm:prSet presAssocID="{B4AC9DCC-A4C6-4416-BD33-DCACDF0F13C7}" presName="Parent" presStyleLbl="revTx" presStyleIdx="5" presStyleCnt="8">
        <dgm:presLayoutVars>
          <dgm:chMax val="1"/>
          <dgm:chPref val="1"/>
          <dgm:bulletEnabled val="1"/>
        </dgm:presLayoutVars>
      </dgm:prSet>
      <dgm:spPr/>
    </dgm:pt>
    <dgm:pt modelId="{81F42933-59BF-41F5-B8CB-FA6A8D9A9C5A}" type="pres">
      <dgm:prSet presAssocID="{CCA77307-F14C-4DE3-A3AE-EE74BA0821C8}" presName="sibTrans" presStyleCnt="0"/>
      <dgm:spPr/>
    </dgm:pt>
    <dgm:pt modelId="{CD2D9F1F-9659-4CDA-9317-8AB7BDD7717E}" type="pres">
      <dgm:prSet presAssocID="{4815ADF4-266D-499E-985F-174B4CBE186F}" presName="composite" presStyleCnt="0"/>
      <dgm:spPr/>
    </dgm:pt>
    <dgm:pt modelId="{EA544F83-2F29-4A97-A0D7-86DF9DF51643}" type="pres">
      <dgm:prSet presAssocID="{4815ADF4-266D-499E-985F-174B4CBE186F}" presName="BackAccent" presStyleLbl="bgShp" presStyleIdx="3" presStyleCnt="4"/>
      <dgm:spPr/>
    </dgm:pt>
    <dgm:pt modelId="{65597939-AA29-425B-88DC-6B9134406F94}" type="pres">
      <dgm:prSet presAssocID="{4815ADF4-266D-499E-985F-174B4CBE186F}" presName="Accent" presStyleLbl="alignNode1" presStyleIdx="3" presStyleCnt="4"/>
      <dgm:spPr/>
    </dgm:pt>
    <dgm:pt modelId="{7443053B-58E9-4EA1-BC36-56B1980E1352}" type="pres">
      <dgm:prSet presAssocID="{4815ADF4-266D-499E-985F-174B4CBE186F}" presName="Child" presStyleLbl="revTx" presStyleIdx="6" presStyleCnt="8">
        <dgm:presLayoutVars>
          <dgm:chMax val="0"/>
          <dgm:chPref val="0"/>
          <dgm:bulletEnabled val="1"/>
        </dgm:presLayoutVars>
      </dgm:prSet>
      <dgm:spPr/>
    </dgm:pt>
    <dgm:pt modelId="{B689B999-BA4A-4CDA-B12B-316CDAB142B2}" type="pres">
      <dgm:prSet presAssocID="{4815ADF4-266D-499E-985F-174B4CBE186F}" presName="Parent" presStyleLbl="revTx" presStyleIdx="7" presStyleCnt="8">
        <dgm:presLayoutVars>
          <dgm:chMax val="1"/>
          <dgm:chPref val="1"/>
          <dgm:bulletEnabled val="1"/>
        </dgm:presLayoutVars>
      </dgm:prSet>
      <dgm:spPr/>
    </dgm:pt>
  </dgm:ptLst>
  <dgm:cxnLst>
    <dgm:cxn modelId="{E01F7615-E9EC-42B5-B784-EEC4338DE13B}" srcId="{1D272672-A50F-4DB1-B58F-0BDB035B8D3C}" destId="{13CAEECB-5B69-4DF0-A5D8-FF72E7F21016}" srcOrd="1" destOrd="0" parTransId="{41C47FD4-E08B-4A75-8EB6-F319A5872E20}" sibTransId="{F02B683D-291C-4618-AE54-DB0D2C26B84D}"/>
    <dgm:cxn modelId="{429EBA2D-E8F4-447E-965F-E4EAB2E374F8}" type="presOf" srcId="{583FCB46-3654-458E-A19C-418D7FC2DBF0}" destId="{7443053B-58E9-4EA1-BC36-56B1980E1352}" srcOrd="0" destOrd="0" presId="urn:microsoft.com/office/officeart/2008/layout/IncreasingCircleProcess"/>
    <dgm:cxn modelId="{6348EA38-F08B-4294-9749-CDD71743311B}" type="presOf" srcId="{9D473828-310F-48AE-AFAD-41BB7F4B273C}" destId="{C9BDBB63-3EC7-4015-9F12-B90C491B10A6}" srcOrd="0" destOrd="0" presId="urn:microsoft.com/office/officeart/2008/layout/IncreasingCircleProcess"/>
    <dgm:cxn modelId="{9D15AA6F-2A55-4D95-A9F0-EEAF45599C74}" srcId="{13CAEECB-5B69-4DF0-A5D8-FF72E7F21016}" destId="{7AAA0FFB-B7E9-4026-A791-36E1750901A6}" srcOrd="0" destOrd="0" parTransId="{A08DAE32-CCFF-44A9-BD78-164F5936A591}" sibTransId="{277A9737-B91D-413D-BE5C-D07981A23560}"/>
    <dgm:cxn modelId="{99933951-8152-4B97-8593-B4ECD6277633}" srcId="{1D272672-A50F-4DB1-B58F-0BDB035B8D3C}" destId="{4815ADF4-266D-499E-985F-174B4CBE186F}" srcOrd="3" destOrd="0" parTransId="{DA43854B-AE7B-43D1-B68A-6F42A5B368CE}" sibTransId="{D78E8D8B-B981-4D50-9229-F4863418E894}"/>
    <dgm:cxn modelId="{38502B53-4874-4EE6-98FF-A92FD1B3D823}" srcId="{DCC1DDB9-E5A7-44DB-8B34-E922105FE627}" destId="{8E3F3AC2-F62E-44BC-89AE-AC9338665CB6}" srcOrd="0" destOrd="0" parTransId="{3EA618CA-C7B3-459F-B112-31B189086166}" sibTransId="{219D575C-CA3E-4F58-8680-7918BB1CF7F0}"/>
    <dgm:cxn modelId="{068CEC73-1B07-4D21-81CD-23655E5F93EA}" type="presOf" srcId="{B4AC9DCC-A4C6-4416-BD33-DCACDF0F13C7}" destId="{1A2D0BEF-8B55-4537-869C-2D9CAE5979C9}" srcOrd="0" destOrd="0" presId="urn:microsoft.com/office/officeart/2008/layout/IncreasingCircleProcess"/>
    <dgm:cxn modelId="{240D2984-8CFC-4843-A742-BCAF5C05D977}" type="presOf" srcId="{7AAA0FFB-B7E9-4026-A791-36E1750901A6}" destId="{535652AB-7BF1-42C5-9476-DDDA034BF4BE}" srcOrd="0" destOrd="0" presId="urn:microsoft.com/office/officeart/2008/layout/IncreasingCircleProcess"/>
    <dgm:cxn modelId="{C5FB0289-0B69-4D5E-99AF-602CD41F1792}" srcId="{4815ADF4-266D-499E-985F-174B4CBE186F}" destId="{583FCB46-3654-458E-A19C-418D7FC2DBF0}" srcOrd="0" destOrd="0" parTransId="{B953012E-E5D8-47C2-9C87-FD3DEA360079}" sibTransId="{3B212D54-8E28-4E29-9EE9-FEFBBE785D3D}"/>
    <dgm:cxn modelId="{2006D190-D723-4B1E-8F63-5939A913A1BC}" srcId="{1D272672-A50F-4DB1-B58F-0BDB035B8D3C}" destId="{B4AC9DCC-A4C6-4416-BD33-DCACDF0F13C7}" srcOrd="2" destOrd="0" parTransId="{8BB3610A-FD7E-4237-96C8-3A538B4E91AD}" sibTransId="{CCA77307-F14C-4DE3-A3AE-EE74BA0821C8}"/>
    <dgm:cxn modelId="{0EE7A191-6E02-46B2-937A-DBD817EB906C}" type="presOf" srcId="{8E3F3AC2-F62E-44BC-89AE-AC9338665CB6}" destId="{A19A6A27-21F9-4E2A-94B7-DCA157CB9A82}" srcOrd="0" destOrd="0" presId="urn:microsoft.com/office/officeart/2008/layout/IncreasingCircleProcess"/>
    <dgm:cxn modelId="{4626F799-9301-4F2A-A8BA-39CCC159D648}" type="presOf" srcId="{1D272672-A50F-4DB1-B58F-0BDB035B8D3C}" destId="{4EA3E995-4747-4191-A86A-239D6F693A08}" srcOrd="0" destOrd="0" presId="urn:microsoft.com/office/officeart/2008/layout/IncreasingCircleProcess"/>
    <dgm:cxn modelId="{BCAD499B-1FD6-4BC4-AE91-018DB5EFB5CC}" type="presOf" srcId="{DCC1DDB9-E5A7-44DB-8B34-E922105FE627}" destId="{3E735B0E-F15A-4A6A-AD3F-54885A356573}" srcOrd="0" destOrd="0" presId="urn:microsoft.com/office/officeart/2008/layout/IncreasingCircleProcess"/>
    <dgm:cxn modelId="{91C81A9D-0068-4937-82E7-16CED42327DE}" srcId="{1D272672-A50F-4DB1-B58F-0BDB035B8D3C}" destId="{DCC1DDB9-E5A7-44DB-8B34-E922105FE627}" srcOrd="0" destOrd="0" parTransId="{2D9AB371-E8BB-46B1-BFC6-0D119BC7DF53}" sibTransId="{78187B9A-60E0-4789-8BF5-8CD521BB43E8}"/>
    <dgm:cxn modelId="{2911DCA3-94EA-4142-BE7F-CECB56FC2AE2}" type="presOf" srcId="{13CAEECB-5B69-4DF0-A5D8-FF72E7F21016}" destId="{1DCD11FA-D691-47ED-B4C6-4205B32A2941}" srcOrd="0" destOrd="0" presId="urn:microsoft.com/office/officeart/2008/layout/IncreasingCircleProcess"/>
    <dgm:cxn modelId="{90F71CCF-9424-4E8A-9F13-4825D1ACEC77}" type="presOf" srcId="{4815ADF4-266D-499E-985F-174B4CBE186F}" destId="{B689B999-BA4A-4CDA-B12B-316CDAB142B2}" srcOrd="0" destOrd="0" presId="urn:microsoft.com/office/officeart/2008/layout/IncreasingCircleProcess"/>
    <dgm:cxn modelId="{CB497AEC-72FC-4DC3-B2EF-0D99D813ADA4}" srcId="{B4AC9DCC-A4C6-4416-BD33-DCACDF0F13C7}" destId="{9D473828-310F-48AE-AFAD-41BB7F4B273C}" srcOrd="0" destOrd="0" parTransId="{7C532681-29C9-4350-83F0-A0D335E1F4A5}" sibTransId="{DA503A56-4612-41B5-82D8-37EEAFB63377}"/>
    <dgm:cxn modelId="{350EB479-CBCB-4C54-A77E-1EEFFD0FBC5C}" type="presParOf" srcId="{4EA3E995-4747-4191-A86A-239D6F693A08}" destId="{282FED03-E52E-4259-A540-FC5D88DA5E31}" srcOrd="0" destOrd="0" presId="urn:microsoft.com/office/officeart/2008/layout/IncreasingCircleProcess"/>
    <dgm:cxn modelId="{FB5FB94D-14A4-4118-9F48-A74125417326}" type="presParOf" srcId="{282FED03-E52E-4259-A540-FC5D88DA5E31}" destId="{CE7DC80D-8F83-4619-9C43-81B3A8E99F17}" srcOrd="0" destOrd="0" presId="urn:microsoft.com/office/officeart/2008/layout/IncreasingCircleProcess"/>
    <dgm:cxn modelId="{FF85A5F0-5D54-4983-8AC3-50786CD31C13}" type="presParOf" srcId="{282FED03-E52E-4259-A540-FC5D88DA5E31}" destId="{2E40EBB2-768D-474C-B349-4876C7B9B009}" srcOrd="1" destOrd="0" presId="urn:microsoft.com/office/officeart/2008/layout/IncreasingCircleProcess"/>
    <dgm:cxn modelId="{925BBBCB-9A94-40E3-8563-403EA69CF7FA}" type="presParOf" srcId="{282FED03-E52E-4259-A540-FC5D88DA5E31}" destId="{A19A6A27-21F9-4E2A-94B7-DCA157CB9A82}" srcOrd="2" destOrd="0" presId="urn:microsoft.com/office/officeart/2008/layout/IncreasingCircleProcess"/>
    <dgm:cxn modelId="{3F2479A3-D564-4125-BDB0-6741FE2B8960}" type="presParOf" srcId="{282FED03-E52E-4259-A540-FC5D88DA5E31}" destId="{3E735B0E-F15A-4A6A-AD3F-54885A356573}" srcOrd="3" destOrd="0" presId="urn:microsoft.com/office/officeart/2008/layout/IncreasingCircleProcess"/>
    <dgm:cxn modelId="{82E47B91-850C-44FE-92F3-9129F4109178}" type="presParOf" srcId="{4EA3E995-4747-4191-A86A-239D6F693A08}" destId="{07D6ABE5-04F8-449C-893A-0023E018343A}" srcOrd="1" destOrd="0" presId="urn:microsoft.com/office/officeart/2008/layout/IncreasingCircleProcess"/>
    <dgm:cxn modelId="{423FF00A-A487-4A59-9E97-7DA6CA446653}" type="presParOf" srcId="{4EA3E995-4747-4191-A86A-239D6F693A08}" destId="{CC9D6C67-02BF-4D9C-8424-3AE60210ABD8}" srcOrd="2" destOrd="0" presId="urn:microsoft.com/office/officeart/2008/layout/IncreasingCircleProcess"/>
    <dgm:cxn modelId="{B3BCF6CC-42CB-4962-A0AE-AC6E6B476030}" type="presParOf" srcId="{CC9D6C67-02BF-4D9C-8424-3AE60210ABD8}" destId="{DA39DD61-2404-47F3-AF23-87DE3717D21D}" srcOrd="0" destOrd="0" presId="urn:microsoft.com/office/officeart/2008/layout/IncreasingCircleProcess"/>
    <dgm:cxn modelId="{0D456AA5-DA6E-40A5-AC2E-3AC83463C007}" type="presParOf" srcId="{CC9D6C67-02BF-4D9C-8424-3AE60210ABD8}" destId="{41224E55-F4A9-4F33-BF60-C6E4C9E10E1D}" srcOrd="1" destOrd="0" presId="urn:microsoft.com/office/officeart/2008/layout/IncreasingCircleProcess"/>
    <dgm:cxn modelId="{E5EE33AA-EC1D-4BED-8C8D-55CC1EBA16B9}" type="presParOf" srcId="{CC9D6C67-02BF-4D9C-8424-3AE60210ABD8}" destId="{535652AB-7BF1-42C5-9476-DDDA034BF4BE}" srcOrd="2" destOrd="0" presId="urn:microsoft.com/office/officeart/2008/layout/IncreasingCircleProcess"/>
    <dgm:cxn modelId="{68EC21F9-ED81-4C0B-9933-12CCF6AC677D}" type="presParOf" srcId="{CC9D6C67-02BF-4D9C-8424-3AE60210ABD8}" destId="{1DCD11FA-D691-47ED-B4C6-4205B32A2941}" srcOrd="3" destOrd="0" presId="urn:microsoft.com/office/officeart/2008/layout/IncreasingCircleProcess"/>
    <dgm:cxn modelId="{4020E8B6-4C95-4BD3-8220-2E572CE27AB8}" type="presParOf" srcId="{4EA3E995-4747-4191-A86A-239D6F693A08}" destId="{3DA08E16-026D-42A0-AFFE-900B6289B78A}" srcOrd="3" destOrd="0" presId="urn:microsoft.com/office/officeart/2008/layout/IncreasingCircleProcess"/>
    <dgm:cxn modelId="{C841E88B-068D-44E9-BCBE-95A9BD3830D4}" type="presParOf" srcId="{4EA3E995-4747-4191-A86A-239D6F693A08}" destId="{18406422-972D-4F92-93E0-DFF0FC8138B8}" srcOrd="4" destOrd="0" presId="urn:microsoft.com/office/officeart/2008/layout/IncreasingCircleProcess"/>
    <dgm:cxn modelId="{BDD2BB1A-CD58-486F-8113-2AC1DD11106F}" type="presParOf" srcId="{18406422-972D-4F92-93E0-DFF0FC8138B8}" destId="{2FCAFB9A-AB57-4B2A-9A68-C01B92D85B83}" srcOrd="0" destOrd="0" presId="urn:microsoft.com/office/officeart/2008/layout/IncreasingCircleProcess"/>
    <dgm:cxn modelId="{02BB029C-24BF-4EB2-B3A6-ACD87945B24B}" type="presParOf" srcId="{18406422-972D-4F92-93E0-DFF0FC8138B8}" destId="{18299554-8823-486C-8684-6720FA60DDE8}" srcOrd="1" destOrd="0" presId="urn:microsoft.com/office/officeart/2008/layout/IncreasingCircleProcess"/>
    <dgm:cxn modelId="{3907C108-7DB1-42BF-B001-2A25BB94D87B}" type="presParOf" srcId="{18406422-972D-4F92-93E0-DFF0FC8138B8}" destId="{C9BDBB63-3EC7-4015-9F12-B90C491B10A6}" srcOrd="2" destOrd="0" presId="urn:microsoft.com/office/officeart/2008/layout/IncreasingCircleProcess"/>
    <dgm:cxn modelId="{454C73DC-0762-4FEA-8EE6-FBD2C6829E18}" type="presParOf" srcId="{18406422-972D-4F92-93E0-DFF0FC8138B8}" destId="{1A2D0BEF-8B55-4537-869C-2D9CAE5979C9}" srcOrd="3" destOrd="0" presId="urn:microsoft.com/office/officeart/2008/layout/IncreasingCircleProcess"/>
    <dgm:cxn modelId="{8C68DCF3-6A1F-452F-A71E-17331EDAEA53}" type="presParOf" srcId="{4EA3E995-4747-4191-A86A-239D6F693A08}" destId="{81F42933-59BF-41F5-B8CB-FA6A8D9A9C5A}" srcOrd="5" destOrd="0" presId="urn:microsoft.com/office/officeart/2008/layout/IncreasingCircleProcess"/>
    <dgm:cxn modelId="{C6DA758F-404B-498B-841C-C5C0FF17D6AD}" type="presParOf" srcId="{4EA3E995-4747-4191-A86A-239D6F693A08}" destId="{CD2D9F1F-9659-4CDA-9317-8AB7BDD7717E}" srcOrd="6" destOrd="0" presId="urn:microsoft.com/office/officeart/2008/layout/IncreasingCircleProcess"/>
    <dgm:cxn modelId="{06EC73B5-D317-4471-883A-4757083C57ED}" type="presParOf" srcId="{CD2D9F1F-9659-4CDA-9317-8AB7BDD7717E}" destId="{EA544F83-2F29-4A97-A0D7-86DF9DF51643}" srcOrd="0" destOrd="0" presId="urn:microsoft.com/office/officeart/2008/layout/IncreasingCircleProcess"/>
    <dgm:cxn modelId="{92D0E13B-734F-4AD4-B08F-5F412CA06663}" type="presParOf" srcId="{CD2D9F1F-9659-4CDA-9317-8AB7BDD7717E}" destId="{65597939-AA29-425B-88DC-6B9134406F94}" srcOrd="1" destOrd="0" presId="urn:microsoft.com/office/officeart/2008/layout/IncreasingCircleProcess"/>
    <dgm:cxn modelId="{C840D9F8-7A93-47B0-B9E5-46E56C403532}" type="presParOf" srcId="{CD2D9F1F-9659-4CDA-9317-8AB7BDD7717E}" destId="{7443053B-58E9-4EA1-BC36-56B1980E1352}" srcOrd="2" destOrd="0" presId="urn:microsoft.com/office/officeart/2008/layout/IncreasingCircleProcess"/>
    <dgm:cxn modelId="{A99A16B2-DD9B-444E-BE1D-2BF5870A2D5F}" type="presParOf" srcId="{CD2D9F1F-9659-4CDA-9317-8AB7BDD7717E}" destId="{B689B999-BA4A-4CDA-B12B-316CDAB142B2}"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5DB4-8E02-43BA-A581-8E3ED63A938E}">
      <dsp:nvSpPr>
        <dsp:cNvPr id="0" name=""/>
        <dsp:cNvSpPr/>
      </dsp:nvSpPr>
      <dsp:spPr>
        <a:xfrm>
          <a:off x="1857886" y="445"/>
          <a:ext cx="2888539" cy="130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Compliance</a:t>
          </a:r>
        </a:p>
      </dsp:txBody>
      <dsp:txXfrm>
        <a:off x="1857886" y="445"/>
        <a:ext cx="2888539" cy="1306440"/>
      </dsp:txXfrm>
    </dsp:sp>
    <dsp:sp modelId="{46E908E0-8C98-490C-B022-BE77216DAA88}">
      <dsp:nvSpPr>
        <dsp:cNvPr id="0" name=""/>
        <dsp:cNvSpPr/>
      </dsp:nvSpPr>
      <dsp:spPr>
        <a:xfrm>
          <a:off x="435173" y="445"/>
          <a:ext cx="1293375" cy="130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3643C-34CC-4E15-B27E-06DF74508E99}">
      <dsp:nvSpPr>
        <dsp:cNvPr id="0" name=""/>
        <dsp:cNvSpPr/>
      </dsp:nvSpPr>
      <dsp:spPr>
        <a:xfrm>
          <a:off x="435173" y="1522448"/>
          <a:ext cx="2888539" cy="130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School Improvement	</a:t>
          </a:r>
        </a:p>
      </dsp:txBody>
      <dsp:txXfrm>
        <a:off x="435173" y="1522448"/>
        <a:ext cx="2888539" cy="1306440"/>
      </dsp:txXfrm>
    </dsp:sp>
    <dsp:sp modelId="{582EFE7E-4C99-4200-B190-006B38E8A725}">
      <dsp:nvSpPr>
        <dsp:cNvPr id="0" name=""/>
        <dsp:cNvSpPr/>
      </dsp:nvSpPr>
      <dsp:spPr>
        <a:xfrm>
          <a:off x="3453050" y="1522448"/>
          <a:ext cx="1293375" cy="130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0F9D9-9282-4875-B96F-FB155BCE3A40}">
      <dsp:nvSpPr>
        <dsp:cNvPr id="0" name=""/>
        <dsp:cNvSpPr/>
      </dsp:nvSpPr>
      <dsp:spPr>
        <a:xfrm>
          <a:off x="1857886" y="3044451"/>
          <a:ext cx="2888539" cy="130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Outcomes</a:t>
          </a:r>
        </a:p>
      </dsp:txBody>
      <dsp:txXfrm>
        <a:off x="1857886" y="3044451"/>
        <a:ext cx="2888539" cy="1306440"/>
      </dsp:txXfrm>
    </dsp:sp>
    <dsp:sp modelId="{676C2469-A1F4-4E52-A1B4-5141732E6BB2}">
      <dsp:nvSpPr>
        <dsp:cNvPr id="0" name=""/>
        <dsp:cNvSpPr/>
      </dsp:nvSpPr>
      <dsp:spPr>
        <a:xfrm>
          <a:off x="435173" y="3044451"/>
          <a:ext cx="1293375" cy="13064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DC80D-8F83-4619-9C43-81B3A8E99F17}">
      <dsp:nvSpPr>
        <dsp:cNvPr id="0" name=""/>
        <dsp:cNvSpPr/>
      </dsp:nvSpPr>
      <dsp:spPr>
        <a:xfrm>
          <a:off x="645"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0EBB2-768D-474C-B349-4876C7B9B009}">
      <dsp:nvSpPr>
        <dsp:cNvPr id="0" name=""/>
        <dsp:cNvSpPr/>
      </dsp:nvSpPr>
      <dsp:spPr>
        <a:xfrm>
          <a:off x="62708" y="62063"/>
          <a:ext cx="496507" cy="496507"/>
        </a:xfrm>
        <a:prstGeom prst="chord">
          <a:avLst>
            <a:gd name="adj1" fmla="val 1800000"/>
            <a:gd name="adj2" fmla="val 90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A6A27-21F9-4E2A-94B7-DCA157CB9A82}">
      <dsp:nvSpPr>
        <dsp:cNvPr id="0" name=""/>
        <dsp:cNvSpPr/>
      </dsp:nvSpPr>
      <dsp:spPr>
        <a:xfrm>
          <a:off x="750578"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t>Engage in the KESA Collaboration Process, including development and implementation of an action plan.</a:t>
          </a:r>
        </a:p>
      </dsp:txBody>
      <dsp:txXfrm>
        <a:off x="750578" y="620634"/>
        <a:ext cx="1836042" cy="2611834"/>
      </dsp:txXfrm>
    </dsp:sp>
    <dsp:sp modelId="{3E735B0E-F15A-4A6A-AD3F-54885A356573}">
      <dsp:nvSpPr>
        <dsp:cNvPr id="0" name=""/>
        <dsp:cNvSpPr/>
      </dsp:nvSpPr>
      <dsp:spPr>
        <a:xfrm>
          <a:off x="750578"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Systems</a:t>
          </a:r>
        </a:p>
      </dsp:txBody>
      <dsp:txXfrm>
        <a:off x="750578" y="0"/>
        <a:ext cx="1836042" cy="620634"/>
      </dsp:txXfrm>
    </dsp:sp>
    <dsp:sp modelId="{DA39DD61-2404-47F3-AF23-87DE3717D21D}">
      <dsp:nvSpPr>
        <dsp:cNvPr id="0" name=""/>
        <dsp:cNvSpPr/>
      </dsp:nvSpPr>
      <dsp:spPr>
        <a:xfrm>
          <a:off x="2715919"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24E55-F4A9-4F33-BF60-C6E4C9E10E1D}">
      <dsp:nvSpPr>
        <dsp:cNvPr id="0" name=""/>
        <dsp:cNvSpPr/>
      </dsp:nvSpPr>
      <dsp:spPr>
        <a:xfrm>
          <a:off x="2777982" y="62063"/>
          <a:ext cx="496507" cy="496507"/>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652AB-7BF1-42C5-9476-DDDA034BF4BE}">
      <dsp:nvSpPr>
        <dsp:cNvPr id="0" name=""/>
        <dsp:cNvSpPr/>
      </dsp:nvSpPr>
      <dsp:spPr>
        <a:xfrm>
          <a:off x="3465852"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t>Analyzes information and presents to the </a:t>
          </a:r>
          <a:r>
            <a:rPr lang="en-US" sz="1700" b="1" kern="1200" dirty="0"/>
            <a:t>Accreditation Review Council (ARC)</a:t>
          </a:r>
          <a:r>
            <a:rPr lang="en-US" sz="1700" kern="1200" dirty="0"/>
            <a:t> when a system is not meeting a standard.</a:t>
          </a:r>
        </a:p>
      </dsp:txBody>
      <dsp:txXfrm>
        <a:off x="3465852" y="620634"/>
        <a:ext cx="1836042" cy="2611834"/>
      </dsp:txXfrm>
    </dsp:sp>
    <dsp:sp modelId="{1DCD11FA-D691-47ED-B4C6-4205B32A2941}">
      <dsp:nvSpPr>
        <dsp:cNvPr id="0" name=""/>
        <dsp:cNvSpPr/>
      </dsp:nvSpPr>
      <dsp:spPr>
        <a:xfrm>
          <a:off x="3465852"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KSDE</a:t>
          </a:r>
        </a:p>
      </dsp:txBody>
      <dsp:txXfrm>
        <a:off x="3465852" y="0"/>
        <a:ext cx="1836042" cy="620634"/>
      </dsp:txXfrm>
    </dsp:sp>
    <dsp:sp modelId="{2FCAFB9A-AB57-4B2A-9A68-C01B92D85B83}">
      <dsp:nvSpPr>
        <dsp:cNvPr id="0" name=""/>
        <dsp:cNvSpPr/>
      </dsp:nvSpPr>
      <dsp:spPr>
        <a:xfrm>
          <a:off x="5431193"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99554-8823-486C-8684-6720FA60DDE8}">
      <dsp:nvSpPr>
        <dsp:cNvPr id="0" name=""/>
        <dsp:cNvSpPr/>
      </dsp:nvSpPr>
      <dsp:spPr>
        <a:xfrm>
          <a:off x="5493256" y="62063"/>
          <a:ext cx="496507" cy="496507"/>
        </a:xfrm>
        <a:prstGeom prst="chord">
          <a:avLst>
            <a:gd name="adj1" fmla="val 19800000"/>
            <a:gd name="adj2" fmla="val 126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DBB63-3EC7-4015-9F12-B90C491B10A6}">
      <dsp:nvSpPr>
        <dsp:cNvPr id="0" name=""/>
        <dsp:cNvSpPr/>
      </dsp:nvSpPr>
      <dsp:spPr>
        <a:xfrm>
          <a:off x="6181126"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t>Reviews compliance issues, information and data from KSDE. Makes recommendation to the State Board.</a:t>
          </a:r>
        </a:p>
      </dsp:txBody>
      <dsp:txXfrm>
        <a:off x="6181126" y="620634"/>
        <a:ext cx="1836042" cy="2611834"/>
      </dsp:txXfrm>
    </dsp:sp>
    <dsp:sp modelId="{1A2D0BEF-8B55-4537-869C-2D9CAE5979C9}">
      <dsp:nvSpPr>
        <dsp:cNvPr id="0" name=""/>
        <dsp:cNvSpPr/>
      </dsp:nvSpPr>
      <dsp:spPr>
        <a:xfrm>
          <a:off x="6181126"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ARC</a:t>
          </a:r>
        </a:p>
      </dsp:txBody>
      <dsp:txXfrm>
        <a:off x="6181126" y="0"/>
        <a:ext cx="1836042" cy="620634"/>
      </dsp:txXfrm>
    </dsp:sp>
    <dsp:sp modelId="{EA544F83-2F29-4A97-A0D7-86DF9DF51643}">
      <dsp:nvSpPr>
        <dsp:cNvPr id="0" name=""/>
        <dsp:cNvSpPr/>
      </dsp:nvSpPr>
      <dsp:spPr>
        <a:xfrm>
          <a:off x="8146467"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7939-AA29-425B-88DC-6B9134406F94}">
      <dsp:nvSpPr>
        <dsp:cNvPr id="0" name=""/>
        <dsp:cNvSpPr/>
      </dsp:nvSpPr>
      <dsp:spPr>
        <a:xfrm>
          <a:off x="8208530" y="62063"/>
          <a:ext cx="496507" cy="496507"/>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3053B-58E9-4EA1-BC36-56B1980E1352}">
      <dsp:nvSpPr>
        <dsp:cNvPr id="0" name=""/>
        <dsp:cNvSpPr/>
      </dsp:nvSpPr>
      <dsp:spPr>
        <a:xfrm>
          <a:off x="8896400"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a:t>Determines accreditation.</a:t>
          </a:r>
        </a:p>
      </dsp:txBody>
      <dsp:txXfrm>
        <a:off x="8896400" y="620634"/>
        <a:ext cx="1836042" cy="2611834"/>
      </dsp:txXfrm>
    </dsp:sp>
    <dsp:sp modelId="{B689B999-BA4A-4CDA-B12B-316CDAB142B2}">
      <dsp:nvSpPr>
        <dsp:cNvPr id="0" name=""/>
        <dsp:cNvSpPr/>
      </dsp:nvSpPr>
      <dsp:spPr>
        <a:xfrm>
          <a:off x="8896400"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KSBE</a:t>
          </a:r>
        </a:p>
      </dsp:txBody>
      <dsp:txXfrm>
        <a:off x="8896400" y="0"/>
        <a:ext cx="1836042" cy="62063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d013b10ee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d013b10eed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7" name="Google Shape;577;g2d013b10eed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0faf0c2cf_2_18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Fullan</a:t>
            </a:r>
            <a:endParaRPr dirty="0"/>
          </a:p>
        </p:txBody>
      </p:sp>
      <p:sp>
        <p:nvSpPr>
          <p:cNvPr id="328" name="Google Shape;328;g270faf0c2cf_2_1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70faf0c2cf_2_2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70faf0c2cf_2_2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2943" lvl="0" indent="-156743" algn="l" rtl="0">
              <a:lnSpc>
                <a:spcPct val="100000"/>
              </a:lnSpc>
              <a:spcBef>
                <a:spcPts val="0"/>
              </a:spcBef>
              <a:spcAft>
                <a:spcPts val="0"/>
              </a:spcAft>
              <a:buClr>
                <a:schemeClr val="dk1"/>
              </a:buClr>
              <a:buSzPts val="1200"/>
              <a:buFont typeface="Calibri"/>
              <a:buNone/>
            </a:pPr>
            <a:endParaRPr/>
          </a:p>
        </p:txBody>
      </p:sp>
      <p:sp>
        <p:nvSpPr>
          <p:cNvPr id="387" name="Google Shape;387;g270faf0c2cf_2_2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722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0faf0c2cf_2_28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70faf0c2cf_2_2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7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70faf0c2cf_2_2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70faf0c2cf_2_26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Need to speak to the possibility of more than one accreditation area being “does not meet standard”</a:t>
            </a:r>
            <a:endParaRPr/>
          </a:p>
        </p:txBody>
      </p:sp>
      <p:sp>
        <p:nvSpPr>
          <p:cNvPr id="467" name="Google Shape;467;g270faf0c2cf_2_26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Thank them for their time and support.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8803" y="3528945"/>
            <a:ext cx="6810966" cy="1037658"/>
          </a:xfrm>
          <a:prstGeom prst="rect">
            <a:avLst/>
          </a:prstGeom>
        </p:spPr>
        <p:txBody>
          <a:bodyPr/>
          <a:lstStyle>
            <a:lvl1pPr marL="0" indent="0" algn="l">
              <a:buNone/>
              <a:defRPr sz="3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938803" y="360357"/>
            <a:ext cx="6810966" cy="2728576"/>
          </a:xfrm>
        </p:spPr>
        <p:txBody>
          <a:bodyPr/>
          <a:lstStyle>
            <a:lvl1pPr>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6080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only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2688198" y="1281179"/>
            <a:ext cx="6448927" cy="2314544"/>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44663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1425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r>
              <a:rPr lang="en-US"/>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52875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r>
              <a:rPr lang="en-US"/>
              <a:t>Click icon to add media</a:t>
            </a:r>
          </a:p>
        </p:txBody>
      </p:sp>
    </p:spTree>
    <p:extLst>
      <p:ext uri="{BB962C8B-B14F-4D97-AF65-F5344CB8AC3E}">
        <p14:creationId xmlns:p14="http://schemas.microsoft.com/office/powerpoint/2010/main" val="3187014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80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7" cy="3179135"/>
          </a:xfrm>
          <a:prstGeom prst="rect">
            <a:avLst/>
          </a:prstGeom>
        </p:spPr>
        <p:txBody>
          <a:bodyPr anchor="t"/>
          <a:lstStyle>
            <a:lvl1pPr>
              <a:defRPr sz="44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721395"/>
            <a:ext cx="3932237" cy="21475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67700-EDD0-4926-9394-88AA24F0C11B}" type="slidenum">
              <a:rPr lang="en-US" smtClean="0"/>
              <a:t>‹#›</a:t>
            </a:fld>
            <a:endParaRPr lang="en-US"/>
          </a:p>
        </p:txBody>
      </p:sp>
    </p:spTree>
    <p:extLst>
      <p:ext uri="{BB962C8B-B14F-4D97-AF65-F5344CB8AC3E}">
        <p14:creationId xmlns:p14="http://schemas.microsoft.com/office/powerpoint/2010/main" val="3981695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199"/>
            <a:ext cx="3931920" cy="3037367"/>
          </a:xfrm>
          <a:prstGeom prst="rect">
            <a:avLst/>
          </a:prstGeom>
        </p:spPr>
        <p:txBody>
          <a:bodyPr anchor="t"/>
          <a:lstStyle>
            <a:lvl1pPr>
              <a:defRPr sz="44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558362"/>
            <a:ext cx="3932237" cy="23106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727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 name="Picture 1">
            <a:extLst>
              <a:ext uri="{FF2B5EF4-FFF2-40B4-BE49-F238E27FC236}">
                <a16:creationId xmlns:a16="http://schemas.microsoft.com/office/drawing/2014/main" id="{24A7307C-84DB-D96E-8DDC-241FF106E8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TextBox 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9225828C-84E4-D964-6754-2209EF7BBC21}"/>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630653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logo" userDrawn="1">
  <p:cSld name="1_Title only logo">
    <p:spTree>
      <p:nvGrpSpPr>
        <p:cNvPr id="1" name="Shape 57"/>
        <p:cNvGrpSpPr/>
        <p:nvPr/>
      </p:nvGrpSpPr>
      <p:grpSpPr>
        <a:xfrm>
          <a:off x="0" y="0"/>
          <a:ext cx="0" cy="0"/>
          <a:chOff x="0" y="0"/>
          <a:chExt cx="0" cy="0"/>
        </a:xfrm>
      </p:grpSpPr>
      <p:sp>
        <p:nvSpPr>
          <p:cNvPr id="59" name="Google Shape;5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849260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only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2736376" y="1264965"/>
            <a:ext cx="6823881" cy="1935435"/>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7153"/>
            <a:ext cx="10515600" cy="4319810"/>
          </a:xfrm>
          <a:prstGeom prst="rect">
            <a:avLst/>
          </a:prstGeom>
        </p:spPr>
        <p:txBody>
          <a:bodyPr anchor="t"/>
          <a:lstStyle>
            <a:lvl1pPr>
              <a:defRPr sz="2400"/>
            </a:lvl1pPr>
            <a:lvl2pPr>
              <a:defRPr sz="2000"/>
            </a:lvl2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6355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9/8/2024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3302758" y="1135312"/>
            <a:ext cx="6679442"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Autofit/>
          </a:bodyPr>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2 consultant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hasCustomPrompt="1"/>
          </p:nvPr>
        </p:nvSpPr>
        <p:spPr>
          <a:xfrm>
            <a:off x="1244888"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hasCustomPrompt="1"/>
          </p:nvPr>
        </p:nvSpPr>
        <p:spPr>
          <a:xfrm>
            <a:off x="8080745"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2" name="Content Placeholder 8">
            <a:extLst>
              <a:ext uri="{FF2B5EF4-FFF2-40B4-BE49-F238E27FC236}">
                <a16:creationId xmlns:a16="http://schemas.microsoft.com/office/drawing/2014/main" id="{C1A133C0-E8AC-A0AA-E2F2-07BB2F88A24E}"/>
              </a:ext>
            </a:extLst>
          </p:cNvPr>
          <p:cNvSpPr>
            <a:spLocks noGrp="1"/>
          </p:cNvSpPr>
          <p:nvPr>
            <p:ph sz="quarter" idx="15" hasCustomPrompt="1"/>
          </p:nvPr>
        </p:nvSpPr>
        <p:spPr>
          <a:xfrm>
            <a:off x="4662816"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3" name="Title 2">
            <a:extLst>
              <a:ext uri="{FF2B5EF4-FFF2-40B4-BE49-F238E27FC236}">
                <a16:creationId xmlns:a16="http://schemas.microsoft.com/office/drawing/2014/main" id="{43513837-48C4-8D07-B3D4-3514292DF1A2}"/>
              </a:ext>
            </a:extLst>
          </p:cNvPr>
          <p:cNvSpPr>
            <a:spLocks noGrp="1"/>
          </p:cNvSpPr>
          <p:nvPr>
            <p:ph type="title" hasCustomPrompt="1"/>
          </p:nvPr>
        </p:nvSpPr>
        <p:spPr>
          <a:xfrm>
            <a:off x="782373" y="-1375182"/>
            <a:ext cx="10515600" cy="1325563"/>
          </a:xfrm>
        </p:spPr>
        <p:txBody>
          <a:bodyPr/>
          <a:lstStyle>
            <a:lvl1pPr>
              <a:defRPr/>
            </a:lvl1pPr>
          </a:lstStyle>
          <a:p>
            <a:r>
              <a:rPr lang="en-US"/>
              <a:t>For more information, contact:</a:t>
            </a:r>
          </a:p>
        </p:txBody>
      </p:sp>
    </p:spTree>
    <p:extLst>
      <p:ext uri="{BB962C8B-B14F-4D97-AF65-F5344CB8AC3E}">
        <p14:creationId xmlns:p14="http://schemas.microsoft.com/office/powerpoint/2010/main" val="3179874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mart Art with extra sub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3" y="439960"/>
            <a:ext cx="10520311" cy="684402"/>
          </a:xfrm>
          <a:noFill/>
        </p:spPr>
        <p:txBody>
          <a:bodyPr lIns="0" tIns="0" rIns="0" bIns="0" anchor="t" anchorCtr="0">
            <a:noAutofit/>
          </a:bodyPr>
          <a:lstStyle>
            <a:lvl1pPr>
              <a:defRPr sz="44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4" y="1161788"/>
            <a:ext cx="10520311" cy="511175"/>
          </a:xfrm>
        </p:spPr>
        <p:txBody>
          <a:bodyPr lIns="0" tIns="0" rIns="0" bIns="0" anchor="ctr" anchorCtr="0">
            <a:noAutofit/>
          </a:bodyPr>
          <a:lstStyle>
            <a:lvl1pPr marL="0" indent="0">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8" name="SmartArt Placeholder 7">
            <a:extLst>
              <a:ext uri="{FF2B5EF4-FFF2-40B4-BE49-F238E27FC236}">
                <a16:creationId xmlns:a16="http://schemas.microsoft.com/office/drawing/2014/main" id="{6A0A41BA-EEAC-8FE2-DE6B-A40156C0087F}"/>
              </a:ext>
            </a:extLst>
          </p:cNvPr>
          <p:cNvSpPr>
            <a:spLocks noGrp="1"/>
          </p:cNvSpPr>
          <p:nvPr>
            <p:ph type="dgm" sz="quarter" idx="14"/>
          </p:nvPr>
        </p:nvSpPr>
        <p:spPr>
          <a:xfrm>
            <a:off x="619125" y="1731963"/>
            <a:ext cx="10520363" cy="4419600"/>
          </a:xfrm>
        </p:spPr>
        <p:txBody>
          <a:bodyPr/>
          <a:lstStyle/>
          <a:p>
            <a:endParaRPr lang="en-US"/>
          </a:p>
        </p:txBody>
      </p:sp>
    </p:spTree>
    <p:extLst>
      <p:ext uri="{BB962C8B-B14F-4D97-AF65-F5344CB8AC3E}">
        <p14:creationId xmlns:p14="http://schemas.microsoft.com/office/powerpoint/2010/main" val="2395131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oles and Responsibilit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3" y="454136"/>
            <a:ext cx="10733087" cy="684402"/>
          </a:xfrm>
          <a:noFill/>
        </p:spPr>
        <p:txBody>
          <a:bodyPr lIns="0" tIns="0" rIns="0" bIns="0" anchor="t" anchorCtr="0">
            <a:noAutofit/>
          </a:bodyPr>
          <a:lstStyle>
            <a:lvl1pPr>
              <a:defRPr sz="44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225580"/>
            <a:ext cx="10733088" cy="511175"/>
          </a:xfrm>
        </p:spPr>
        <p:txBody>
          <a:bodyPr lIns="0" tIns="0" rIns="0" bIns="0" anchor="ctr" anchorCtr="0">
            <a:noAutofit/>
          </a:bodyPr>
          <a:lstStyle>
            <a:lvl1pPr marL="0" indent="0">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4" name="Content Placeholder 13">
            <a:extLst>
              <a:ext uri="{FF2B5EF4-FFF2-40B4-BE49-F238E27FC236}">
                <a16:creationId xmlns:a16="http://schemas.microsoft.com/office/drawing/2014/main" id="{11205362-191A-4976-7FC4-0D1438860D79}"/>
              </a:ext>
            </a:extLst>
          </p:cNvPr>
          <p:cNvSpPr>
            <a:spLocks noGrp="1"/>
          </p:cNvSpPr>
          <p:nvPr>
            <p:ph sz="quarter" idx="14"/>
          </p:nvPr>
        </p:nvSpPr>
        <p:spPr>
          <a:xfrm>
            <a:off x="619125" y="1821711"/>
            <a:ext cx="10733088" cy="425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224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2 consultant information">
  <p:cSld name="2_2 consultant information">
    <p:spTree>
      <p:nvGrpSpPr>
        <p:cNvPr id="1" name="Shape 30"/>
        <p:cNvGrpSpPr/>
        <p:nvPr/>
      </p:nvGrpSpPr>
      <p:grpSpPr>
        <a:xfrm>
          <a:off x="0" y="0"/>
          <a:ext cx="0" cy="0"/>
          <a:chOff x="0" y="0"/>
          <a:chExt cx="0" cy="0"/>
        </a:xfrm>
      </p:grpSpPr>
      <p:pic>
        <p:nvPicPr>
          <p:cNvPr id="31" name="Google Shape;31;p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2" name="Google Shape;32;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B94"/>
              </a:buClr>
              <a:buSzPts val="1100"/>
              <a:buFont typeface="Open Sans Light"/>
              <a:buNone/>
              <a:defRPr/>
            </a:lvl1pPr>
            <a:lvl2pPr lvl="1" algn="l">
              <a:spcBef>
                <a:spcPts val="0"/>
              </a:spcBef>
              <a:spcAft>
                <a:spcPts val="0"/>
              </a:spcAft>
              <a:buClr>
                <a:schemeClr val="dk1"/>
              </a:buClr>
              <a:buSzPts val="1100"/>
              <a:buFont typeface="Open Sans Light"/>
              <a:buNone/>
              <a:defRPr/>
            </a:lvl2pPr>
            <a:lvl3pPr lvl="2" algn="l">
              <a:spcBef>
                <a:spcPts val="0"/>
              </a:spcBef>
              <a:spcAft>
                <a:spcPts val="0"/>
              </a:spcAft>
              <a:buClr>
                <a:schemeClr val="dk1"/>
              </a:buClr>
              <a:buSzPts val="1100"/>
              <a:buFont typeface="Open Sans Light"/>
              <a:buNone/>
              <a:defRPr/>
            </a:lvl3pPr>
            <a:lvl4pPr lvl="3" algn="l">
              <a:spcBef>
                <a:spcPts val="0"/>
              </a:spcBef>
              <a:spcAft>
                <a:spcPts val="0"/>
              </a:spcAft>
              <a:buClr>
                <a:schemeClr val="dk1"/>
              </a:buClr>
              <a:buSzPts val="1100"/>
              <a:buFont typeface="Open Sans Light"/>
              <a:buNone/>
              <a:defRPr/>
            </a:lvl4pPr>
            <a:lvl5pPr lvl="4" algn="l">
              <a:spcBef>
                <a:spcPts val="0"/>
              </a:spcBef>
              <a:spcAft>
                <a:spcPts val="0"/>
              </a:spcAft>
              <a:buClr>
                <a:schemeClr val="dk1"/>
              </a:buClr>
              <a:buSzPts val="1100"/>
              <a:buFont typeface="Open Sans Light"/>
              <a:buNone/>
              <a:defRPr/>
            </a:lvl5pPr>
            <a:lvl6pPr lvl="5" algn="l">
              <a:spcBef>
                <a:spcPts val="0"/>
              </a:spcBef>
              <a:spcAft>
                <a:spcPts val="0"/>
              </a:spcAft>
              <a:buClr>
                <a:schemeClr val="dk1"/>
              </a:buClr>
              <a:buSzPts val="1100"/>
              <a:buFont typeface="Open Sans Light"/>
              <a:buNone/>
              <a:defRPr/>
            </a:lvl6pPr>
            <a:lvl7pPr lvl="6" algn="l">
              <a:spcBef>
                <a:spcPts val="0"/>
              </a:spcBef>
              <a:spcAft>
                <a:spcPts val="0"/>
              </a:spcAft>
              <a:buClr>
                <a:schemeClr val="dk1"/>
              </a:buClr>
              <a:buSzPts val="1100"/>
              <a:buFont typeface="Open Sans Light"/>
              <a:buNone/>
              <a:defRPr/>
            </a:lvl7pPr>
            <a:lvl8pPr lvl="7" algn="l">
              <a:spcBef>
                <a:spcPts val="0"/>
              </a:spcBef>
              <a:spcAft>
                <a:spcPts val="0"/>
              </a:spcAft>
              <a:buClr>
                <a:schemeClr val="dk1"/>
              </a:buClr>
              <a:buSzPts val="1100"/>
              <a:buFont typeface="Open Sans Light"/>
              <a:buNone/>
              <a:defRPr/>
            </a:lvl8pPr>
            <a:lvl9pPr lvl="8" algn="l">
              <a:spcBef>
                <a:spcPts val="0"/>
              </a:spcBef>
              <a:spcAft>
                <a:spcPts val="0"/>
              </a:spcAft>
              <a:buClr>
                <a:schemeClr val="dk1"/>
              </a:buClr>
              <a:buSzPts val="1100"/>
              <a:buFont typeface="Open Sans Light"/>
              <a:buNone/>
              <a:defRPr/>
            </a:lvl9pPr>
          </a:lstStyle>
          <a:p>
            <a:endParaRPr/>
          </a:p>
        </p:txBody>
      </p:sp>
      <p:sp>
        <p:nvSpPr>
          <p:cNvPr id="33" name="Google Shape;33;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B94"/>
              </a:buClr>
              <a:buSzPts val="1100"/>
              <a:buFont typeface="Open Sans Light"/>
              <a:buNone/>
              <a:defRPr/>
            </a:lvl1pPr>
            <a:lvl2pPr lvl="1" algn="l">
              <a:spcBef>
                <a:spcPts val="0"/>
              </a:spcBef>
              <a:spcAft>
                <a:spcPts val="0"/>
              </a:spcAft>
              <a:buClr>
                <a:schemeClr val="dk1"/>
              </a:buClr>
              <a:buSzPts val="1100"/>
              <a:buFont typeface="Open Sans Light"/>
              <a:buNone/>
              <a:defRPr/>
            </a:lvl2pPr>
            <a:lvl3pPr lvl="2" algn="l">
              <a:spcBef>
                <a:spcPts val="0"/>
              </a:spcBef>
              <a:spcAft>
                <a:spcPts val="0"/>
              </a:spcAft>
              <a:buClr>
                <a:schemeClr val="dk1"/>
              </a:buClr>
              <a:buSzPts val="1100"/>
              <a:buFont typeface="Open Sans Light"/>
              <a:buNone/>
              <a:defRPr/>
            </a:lvl3pPr>
            <a:lvl4pPr lvl="3" algn="l">
              <a:spcBef>
                <a:spcPts val="0"/>
              </a:spcBef>
              <a:spcAft>
                <a:spcPts val="0"/>
              </a:spcAft>
              <a:buClr>
                <a:schemeClr val="dk1"/>
              </a:buClr>
              <a:buSzPts val="1100"/>
              <a:buFont typeface="Open Sans Light"/>
              <a:buNone/>
              <a:defRPr/>
            </a:lvl4pPr>
            <a:lvl5pPr lvl="4" algn="l">
              <a:spcBef>
                <a:spcPts val="0"/>
              </a:spcBef>
              <a:spcAft>
                <a:spcPts val="0"/>
              </a:spcAft>
              <a:buClr>
                <a:schemeClr val="dk1"/>
              </a:buClr>
              <a:buSzPts val="1100"/>
              <a:buFont typeface="Open Sans Light"/>
              <a:buNone/>
              <a:defRPr/>
            </a:lvl5pPr>
            <a:lvl6pPr lvl="5" algn="l">
              <a:spcBef>
                <a:spcPts val="0"/>
              </a:spcBef>
              <a:spcAft>
                <a:spcPts val="0"/>
              </a:spcAft>
              <a:buClr>
                <a:schemeClr val="dk1"/>
              </a:buClr>
              <a:buSzPts val="1100"/>
              <a:buFont typeface="Open Sans Light"/>
              <a:buNone/>
              <a:defRPr/>
            </a:lvl6pPr>
            <a:lvl7pPr lvl="6" algn="l">
              <a:spcBef>
                <a:spcPts val="0"/>
              </a:spcBef>
              <a:spcAft>
                <a:spcPts val="0"/>
              </a:spcAft>
              <a:buClr>
                <a:schemeClr val="dk1"/>
              </a:buClr>
              <a:buSzPts val="1100"/>
              <a:buFont typeface="Open Sans Light"/>
              <a:buNone/>
              <a:defRPr/>
            </a:lvl7pPr>
            <a:lvl8pPr lvl="7" algn="l">
              <a:spcBef>
                <a:spcPts val="0"/>
              </a:spcBef>
              <a:spcAft>
                <a:spcPts val="0"/>
              </a:spcAft>
              <a:buClr>
                <a:schemeClr val="dk1"/>
              </a:buClr>
              <a:buSzPts val="1100"/>
              <a:buFont typeface="Open Sans Light"/>
              <a:buNone/>
              <a:defRPr/>
            </a:lvl8pPr>
            <a:lvl9pPr lvl="8" algn="l">
              <a:spcBef>
                <a:spcPts val="0"/>
              </a:spcBef>
              <a:spcAft>
                <a:spcPts val="0"/>
              </a:spcAft>
              <a:buClr>
                <a:schemeClr val="dk1"/>
              </a:buClr>
              <a:buSzPts val="1100"/>
              <a:buFont typeface="Open Sans Light"/>
              <a:buNone/>
              <a:defRPr/>
            </a:lvl9pPr>
          </a:lstStyle>
          <a:p>
            <a:endParaRPr/>
          </a:p>
        </p:txBody>
      </p:sp>
      <p:sp>
        <p:nvSpPr>
          <p:cNvPr id="34" name="Google Shape;34;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1pPr>
            <a:lvl2pPr marL="0" lvl="1"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2pPr>
            <a:lvl3pPr marL="0" lvl="2"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3pPr>
            <a:lvl4pPr marL="0" lvl="3"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4pPr>
            <a:lvl5pPr marL="0" lvl="4"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5pPr>
            <a:lvl6pPr marL="0" lvl="5"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6pPr>
            <a:lvl7pPr marL="0" lvl="6"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7pPr>
            <a:lvl8pPr marL="0" lvl="7"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8pPr>
            <a:lvl9pPr marL="0" lvl="8" indent="0" algn="r">
              <a:spcBef>
                <a:spcPts val="0"/>
              </a:spcBef>
              <a:buClr>
                <a:srgbClr val="888B94"/>
              </a:buClr>
              <a:buSzPts val="1200"/>
              <a:buFont typeface="Open Sans Light"/>
              <a:buNone/>
              <a:defRPr sz="1200">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11"/>
          <p:cNvSpPr txBox="1">
            <a:spLocks noGrp="1"/>
          </p:cNvSpPr>
          <p:nvPr>
            <p:ph type="body" idx="1"/>
          </p:nvPr>
        </p:nvSpPr>
        <p:spPr>
          <a:xfrm>
            <a:off x="1244889" y="3168073"/>
            <a:ext cx="4592400" cy="23540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1067"/>
              </a:spcBef>
              <a:spcAft>
                <a:spcPts val="0"/>
              </a:spcAft>
              <a:buSzPts val="1500"/>
              <a:buNone/>
              <a:defRPr sz="2000" b="0"/>
            </a:lvl1pPr>
            <a:lvl2pPr marL="914400" lvl="1" indent="-228600" algn="l">
              <a:lnSpc>
                <a:spcPct val="90000"/>
              </a:lnSpc>
              <a:spcBef>
                <a:spcPts val="533"/>
              </a:spcBef>
              <a:spcAft>
                <a:spcPts val="0"/>
              </a:spcAft>
              <a:buSzPts val="1500"/>
              <a:buNone/>
              <a:defRPr sz="2000"/>
            </a:lvl2pPr>
            <a:lvl3pPr marL="1371600" lvl="2" indent="-228600" algn="l">
              <a:lnSpc>
                <a:spcPct val="90000"/>
              </a:lnSpc>
              <a:spcBef>
                <a:spcPts val="533"/>
              </a:spcBef>
              <a:spcAft>
                <a:spcPts val="0"/>
              </a:spcAft>
              <a:buSzPts val="1500"/>
              <a:buNone/>
              <a:defRPr/>
            </a:lvl3pPr>
            <a:lvl4pPr marL="1828800" lvl="3" indent="-228600" algn="l">
              <a:lnSpc>
                <a:spcPct val="90000"/>
              </a:lnSpc>
              <a:spcBef>
                <a:spcPts val="533"/>
              </a:spcBef>
              <a:spcAft>
                <a:spcPts val="0"/>
              </a:spcAft>
              <a:buSzPts val="1400"/>
              <a:buNone/>
              <a:defRPr/>
            </a:lvl4pPr>
            <a:lvl5pPr marL="2286000" lvl="4" indent="-228600" algn="l">
              <a:lnSpc>
                <a:spcPct val="90000"/>
              </a:lnSpc>
              <a:spcBef>
                <a:spcPts val="533"/>
              </a:spcBef>
              <a:spcAft>
                <a:spcPts val="0"/>
              </a:spcAft>
              <a:buSzPts val="1400"/>
              <a:buNone/>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36" name="Google Shape;36;p11"/>
          <p:cNvSpPr txBox="1">
            <a:spLocks noGrp="1"/>
          </p:cNvSpPr>
          <p:nvPr>
            <p:ph type="body" idx="2"/>
          </p:nvPr>
        </p:nvSpPr>
        <p:spPr>
          <a:xfrm>
            <a:off x="6338743" y="3168073"/>
            <a:ext cx="4592400" cy="23540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1067"/>
              </a:spcBef>
              <a:spcAft>
                <a:spcPts val="0"/>
              </a:spcAft>
              <a:buSzPts val="1500"/>
              <a:buNone/>
              <a:defRPr sz="2000" b="0"/>
            </a:lvl1pPr>
            <a:lvl2pPr marL="914400" lvl="1" indent="-228600" algn="l">
              <a:lnSpc>
                <a:spcPct val="90000"/>
              </a:lnSpc>
              <a:spcBef>
                <a:spcPts val="533"/>
              </a:spcBef>
              <a:spcAft>
                <a:spcPts val="0"/>
              </a:spcAft>
              <a:buSzPts val="1500"/>
              <a:buNone/>
              <a:defRPr sz="2000"/>
            </a:lvl2pPr>
            <a:lvl3pPr marL="1371600" lvl="2" indent="-228600" algn="l">
              <a:lnSpc>
                <a:spcPct val="90000"/>
              </a:lnSpc>
              <a:spcBef>
                <a:spcPts val="533"/>
              </a:spcBef>
              <a:spcAft>
                <a:spcPts val="0"/>
              </a:spcAft>
              <a:buSzPts val="1500"/>
              <a:buNone/>
              <a:defRPr/>
            </a:lvl3pPr>
            <a:lvl4pPr marL="1828800" lvl="3" indent="-228600" algn="l">
              <a:lnSpc>
                <a:spcPct val="90000"/>
              </a:lnSpc>
              <a:spcBef>
                <a:spcPts val="533"/>
              </a:spcBef>
              <a:spcAft>
                <a:spcPts val="0"/>
              </a:spcAft>
              <a:buSzPts val="1400"/>
              <a:buNone/>
              <a:defRPr/>
            </a:lvl4pPr>
            <a:lvl5pPr marL="2286000" lvl="4" indent="-228600" algn="l">
              <a:lnSpc>
                <a:spcPct val="90000"/>
              </a:lnSpc>
              <a:spcBef>
                <a:spcPts val="533"/>
              </a:spcBef>
              <a:spcAft>
                <a:spcPts val="0"/>
              </a:spcAft>
              <a:buSzPts val="1400"/>
              <a:buNone/>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37" name="Google Shape;37;p11"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400" cy="522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933"/>
              <a:buFont typeface="Open Sans Light"/>
              <a:buNone/>
            </a:pPr>
            <a:r>
              <a:rPr lang="en-US" sz="933"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67">
              <a:solidFill>
                <a:schemeClr val="dk1"/>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377962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66"/>
        <p:cNvGrpSpPr/>
        <p:nvPr/>
      </p:nvGrpSpPr>
      <p:grpSpPr>
        <a:xfrm>
          <a:off x="0" y="0"/>
          <a:ext cx="0" cy="0"/>
          <a:chOff x="0" y="0"/>
          <a:chExt cx="0" cy="0"/>
        </a:xfrm>
      </p:grpSpPr>
      <p:sp>
        <p:nvSpPr>
          <p:cNvPr id="167" name="Google Shape;167;g270faf0c2cf_2_10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270faf0c2cf_2_10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g270faf0c2cf_2_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270faf0c2cf_2_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270faf0c2cf_2_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g270faf0c2cf_2_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779089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0"/>
        <p:cNvGrpSpPr/>
        <p:nvPr/>
      </p:nvGrpSpPr>
      <p:grpSpPr>
        <a:xfrm>
          <a:off x="0" y="0"/>
          <a:ext cx="0" cy="0"/>
          <a:chOff x="0" y="0"/>
          <a:chExt cx="0" cy="0"/>
        </a:xfrm>
      </p:grpSpPr>
      <p:sp>
        <p:nvSpPr>
          <p:cNvPr id="161" name="Google Shape;161;g270faf0c2cf_2_94"/>
          <p:cNvSpPr txBox="1">
            <a:spLocks noGrp="1"/>
          </p:cNvSpPr>
          <p:nvPr>
            <p:ph type="body" idx="1"/>
          </p:nvPr>
        </p:nvSpPr>
        <p:spPr>
          <a:xfrm>
            <a:off x="838200" y="1644073"/>
            <a:ext cx="10515600" cy="45328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g270faf0c2cf_2_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270faf0c2cf_2_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270faf0c2cf_2_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g270faf0c2cf_2_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901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only star">
  <p:cSld name="2_Title only star">
    <p:spTree>
      <p:nvGrpSpPr>
        <p:cNvPr id="1" name="Shape 154"/>
        <p:cNvGrpSpPr/>
        <p:nvPr/>
      </p:nvGrpSpPr>
      <p:grpSpPr>
        <a:xfrm>
          <a:off x="0" y="0"/>
          <a:ext cx="0" cy="0"/>
          <a:chOff x="0" y="0"/>
          <a:chExt cx="0" cy="0"/>
        </a:xfrm>
      </p:grpSpPr>
      <p:sp>
        <p:nvSpPr>
          <p:cNvPr id="156" name="Google Shape;156;g270faf0c2cf_2_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270faf0c2cf_2_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70faf0c2cf_2_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g270faf0c2cf_2_88"/>
          <p:cNvSpPr txBox="1">
            <a:spLocks noGrp="1"/>
          </p:cNvSpPr>
          <p:nvPr>
            <p:ph type="title"/>
          </p:nvPr>
        </p:nvSpPr>
        <p:spPr>
          <a:xfrm>
            <a:off x="1450665" y="1310185"/>
            <a:ext cx="9212752" cy="27815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40571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and Content top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a:xfrm>
            <a:off x="838200" y="365125"/>
            <a:ext cx="10515600" cy="1080903"/>
          </a:xfrm>
        </p:spPr>
        <p:txBody>
          <a:bodyPr/>
          <a:lstStyle/>
          <a:p>
            <a:r>
              <a:rPr lang="en-US"/>
              <a:t>Click to edit Master title style</a:t>
            </a:r>
          </a:p>
        </p:txBody>
      </p:sp>
    </p:spTree>
    <p:extLst>
      <p:ext uri="{BB962C8B-B14F-4D97-AF65-F5344CB8AC3E}">
        <p14:creationId xmlns:p14="http://schemas.microsoft.com/office/powerpoint/2010/main" val="3105749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_Timelin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439960"/>
            <a:ext cx="9064752" cy="684402"/>
          </a:xfrm>
          <a:noFill/>
        </p:spPr>
        <p:txBody>
          <a:bodyPr lIns="0" tIns="0" rIns="0" bIns="0" anchor="t" anchorCtr="0">
            <a:noAutofit/>
          </a:bodyPr>
          <a:lstStyle>
            <a:lvl1pPr>
              <a:defRPr sz="48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161788"/>
            <a:ext cx="9064752" cy="511175"/>
          </a:xfrm>
        </p:spPr>
        <p:txBody>
          <a:bodyPr lIns="0" tIns="0" rIns="0" bIns="0" anchor="t" anchorCtr="0">
            <a:noAutofit/>
          </a:bodyPr>
          <a:lstStyle>
            <a:lvl1pPr marL="0" indent="0">
              <a:buNone/>
              <a:defRPr sz="2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514838" y="2184935"/>
            <a:ext cx="1828800" cy="684402"/>
          </a:xfrm>
          <a:solidFill>
            <a:srgbClr val="FFBA3F"/>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514838" y="2967957"/>
            <a:ext cx="1828800" cy="2712406"/>
          </a:xfrm>
          <a:solidFill>
            <a:schemeClr val="accent3">
              <a:lumMod val="40000"/>
              <a:lumOff val="60000"/>
              <a:alpha val="15000"/>
            </a:scheme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380536" y="2184935"/>
            <a:ext cx="1832764" cy="684402"/>
          </a:xfrm>
          <a:solidFill>
            <a:srgbClr val="F5B88B"/>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380536" y="2967957"/>
            <a:ext cx="1832764" cy="2712404"/>
          </a:xfrm>
          <a:solidFill>
            <a:srgbClr val="F6C098">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6119860" y="2184935"/>
            <a:ext cx="1828800" cy="684402"/>
          </a:xfrm>
          <a:solidFill>
            <a:srgbClr val="3E5475"/>
          </a:solidFill>
        </p:spPr>
        <p:txBody>
          <a:bodyPr lIns="91440" tIns="0" rIns="91440" bIns="91440" anchor="b" anchorCtr="0">
            <a:noAutofit/>
          </a:bodyPr>
          <a:lstStyle>
            <a:lvl1pPr marL="0" indent="0">
              <a:buNone/>
              <a:defRPr sz="3200" b="0" cap="none" spc="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6119860" y="2967957"/>
            <a:ext cx="1828800" cy="2712404"/>
          </a:xfrm>
          <a:solidFill>
            <a:srgbClr val="8AA5C2">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9855220" y="2184935"/>
            <a:ext cx="1832764" cy="684402"/>
          </a:xfrm>
          <a:solidFill>
            <a:srgbClr val="BAE18F"/>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9855220" y="2967957"/>
            <a:ext cx="1832764" cy="2712404"/>
          </a:xfrm>
          <a:solidFill>
            <a:srgbClr val="BAE18F">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 name="Text Placeholder 11">
            <a:extLst>
              <a:ext uri="{FF2B5EF4-FFF2-40B4-BE49-F238E27FC236}">
                <a16:creationId xmlns:a16="http://schemas.microsoft.com/office/drawing/2014/main" id="{E247E5BA-F189-4746-2463-10F23BA58505}"/>
              </a:ext>
            </a:extLst>
          </p:cNvPr>
          <p:cNvSpPr>
            <a:spLocks noGrp="1"/>
          </p:cNvSpPr>
          <p:nvPr>
            <p:ph type="body" sz="quarter" idx="24" hasCustomPrompt="1"/>
          </p:nvPr>
        </p:nvSpPr>
        <p:spPr>
          <a:xfrm>
            <a:off x="4250198" y="2184935"/>
            <a:ext cx="1832764" cy="684402"/>
          </a:xfrm>
          <a:solidFill>
            <a:srgbClr val="C00000"/>
          </a:solidFill>
        </p:spPr>
        <p:txBody>
          <a:bodyPr lIns="91440" tIns="0" rIns="91440" bIns="91440" anchor="b" anchorCtr="0">
            <a:noAutofit/>
          </a:bodyPr>
          <a:lstStyle>
            <a:lvl1pPr marL="0" indent="0">
              <a:buNone/>
              <a:defRPr sz="3200" b="0" cap="none" spc="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3" name="Text Placeholder 11">
            <a:extLst>
              <a:ext uri="{FF2B5EF4-FFF2-40B4-BE49-F238E27FC236}">
                <a16:creationId xmlns:a16="http://schemas.microsoft.com/office/drawing/2014/main" id="{DDB84A3A-D7EF-93DF-5D74-B472D9D8C20C}"/>
              </a:ext>
            </a:extLst>
          </p:cNvPr>
          <p:cNvSpPr>
            <a:spLocks noGrp="1"/>
          </p:cNvSpPr>
          <p:nvPr>
            <p:ph type="body" sz="quarter" idx="25" hasCustomPrompt="1"/>
          </p:nvPr>
        </p:nvSpPr>
        <p:spPr>
          <a:xfrm>
            <a:off x="4250198" y="2967957"/>
            <a:ext cx="1832764" cy="2712404"/>
          </a:xfrm>
          <a:solidFill>
            <a:srgbClr val="E9A19F">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4" name="Text Placeholder 11">
            <a:extLst>
              <a:ext uri="{FF2B5EF4-FFF2-40B4-BE49-F238E27FC236}">
                <a16:creationId xmlns:a16="http://schemas.microsoft.com/office/drawing/2014/main" id="{2A49A017-5CEE-34DC-EEAF-8354F7709600}"/>
              </a:ext>
            </a:extLst>
          </p:cNvPr>
          <p:cNvSpPr>
            <a:spLocks noGrp="1"/>
          </p:cNvSpPr>
          <p:nvPr>
            <p:ph type="body" sz="quarter" idx="26" hasCustomPrompt="1"/>
          </p:nvPr>
        </p:nvSpPr>
        <p:spPr>
          <a:xfrm>
            <a:off x="7985558" y="2184935"/>
            <a:ext cx="1832764" cy="684402"/>
          </a:xfrm>
          <a:solidFill>
            <a:srgbClr val="9FDFFF"/>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6" name="Text Placeholder 11">
            <a:extLst>
              <a:ext uri="{FF2B5EF4-FFF2-40B4-BE49-F238E27FC236}">
                <a16:creationId xmlns:a16="http://schemas.microsoft.com/office/drawing/2014/main" id="{1FF83E2B-58D7-CA03-1ED6-72C1385EB774}"/>
              </a:ext>
            </a:extLst>
          </p:cNvPr>
          <p:cNvSpPr>
            <a:spLocks noGrp="1"/>
          </p:cNvSpPr>
          <p:nvPr>
            <p:ph type="body" sz="quarter" idx="27" hasCustomPrompt="1"/>
          </p:nvPr>
        </p:nvSpPr>
        <p:spPr>
          <a:xfrm>
            <a:off x="7985558" y="2967957"/>
            <a:ext cx="1832764" cy="2712404"/>
          </a:xfrm>
          <a:solidFill>
            <a:srgbClr val="E9F6FC"/>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Tree>
    <p:extLst>
      <p:ext uri="{BB962C8B-B14F-4D97-AF65-F5344CB8AC3E}">
        <p14:creationId xmlns:p14="http://schemas.microsoft.com/office/powerpoint/2010/main" val="2149094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3820" y="423334"/>
            <a:ext cx="7690072" cy="2713228"/>
          </a:xfrm>
          <a:prstGeom prst="rect">
            <a:avLst/>
          </a:prstGeom>
        </p:spPr>
        <p:txBody>
          <a:bodyPr rIns="457200" anchor="b"/>
          <a:lstStyle>
            <a:lvl1pPr>
              <a:defRPr sz="44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2543818" y="3246268"/>
            <a:ext cx="7690073"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475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178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92595"/>
            <a:ext cx="5181600" cy="428436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92595"/>
            <a:ext cx="5181600" cy="428436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728339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wo Content starburs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00447"/>
            <a:ext cx="5181600" cy="4376515"/>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00447"/>
            <a:ext cx="5181600" cy="4376515"/>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a:xfrm>
            <a:off x="838200" y="365125"/>
            <a:ext cx="10515600" cy="1073815"/>
          </a:xfrm>
        </p:spPr>
        <p:txBody>
          <a:bodyPr>
            <a:noAutofit/>
          </a:bodyPr>
          <a:lstStyle/>
          <a:p>
            <a:r>
              <a:rPr lang="en-US"/>
              <a:t>Click to edit Master title style</a:t>
            </a:r>
          </a:p>
        </p:txBody>
      </p:sp>
    </p:spTree>
    <p:extLst>
      <p:ext uri="{BB962C8B-B14F-4D97-AF65-F5344CB8AC3E}">
        <p14:creationId xmlns:p14="http://schemas.microsoft.com/office/powerpoint/2010/main" val="1920127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787482"/>
            <a:ext cx="5157787" cy="914255"/>
          </a:xfrm>
          <a:prstGeom prst="rect">
            <a:avLst/>
          </a:prstGeo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778081"/>
            <a:ext cx="5157787" cy="2980893"/>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87482"/>
            <a:ext cx="5183188" cy="914255"/>
          </a:xfrm>
          <a:prstGeom prst="rect">
            <a:avLst/>
          </a:prstGeo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778081"/>
            <a:ext cx="5183188" cy="2980894"/>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E9034D-7509-445B-A626-775E8B95500F}"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67700-EDD0-4926-9394-88AA24F0C11B}" type="slidenum">
              <a:rPr lang="en-US" smtClean="0"/>
              <a:t>‹#›</a:t>
            </a:fld>
            <a:endParaRPr lang="en-US"/>
          </a:p>
        </p:txBody>
      </p:sp>
    </p:spTree>
    <p:extLst>
      <p:ext uri="{BB962C8B-B14F-4D97-AF65-F5344CB8AC3E}">
        <p14:creationId xmlns:p14="http://schemas.microsoft.com/office/powerpoint/2010/main" val="342398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Tree>
    <p:extLst>
      <p:ext uri="{BB962C8B-B14F-4D97-AF65-F5344CB8AC3E}">
        <p14:creationId xmlns:p14="http://schemas.microsoft.com/office/powerpoint/2010/main" val="53848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5061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42" r:id="rId3"/>
    <p:sldLayoutId id="2147483723" r:id="rId4"/>
    <p:sldLayoutId id="2147483724" r:id="rId5"/>
    <p:sldLayoutId id="2147483725" r:id="rId6"/>
    <p:sldLayoutId id="2147483741"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9" r:id="rId18"/>
    <p:sldLayoutId id="2147483675" r:id="rId19"/>
    <p:sldLayoutId id="2147483676" r:id="rId20"/>
    <p:sldLayoutId id="2147483667" r:id="rId21"/>
    <p:sldLayoutId id="2147483673" r:id="rId22"/>
    <p:sldLayoutId id="2147483674" r:id="rId23"/>
    <p:sldLayoutId id="2147483808" r:id="rId24"/>
    <p:sldLayoutId id="2147483807" r:id="rId25"/>
    <p:sldLayoutId id="2147483809" r:id="rId26"/>
    <p:sldLayoutId id="2147483810" r:id="rId27"/>
    <p:sldLayoutId id="2147483811" r:id="rId28"/>
    <p:sldLayoutId id="2147483812" r:id="rId29"/>
    <p:sldLayoutId id="2147483813" r:id="rId30"/>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accent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accent6">
            <a:lumMod val="60000"/>
            <a:lumOff val="40000"/>
          </a:schemeClr>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hyperlink" Target="https://www.ksde.org/Portals/0/TLA/Accreditation/Rue%20Docs/SI%20Day%20Fact%20Sheet%20(3)%20!.pdf?ver=2024-08-05-162703-140"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ksde.org/Portals/0/TLA/Accreditation/Rue%20Docs/2024-%202025%20School-Improvement-Day%20Schedule%20!.pdf?ver=2024-08-05-162025-59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ksde.sjc1.qualtrics.com/jfe/form/SV_eakt1Fs8ToGG8tw" TargetMode="External"/><Relationship Id="rId2" Type="http://schemas.openxmlformats.org/officeDocument/2006/relationships/hyperlink" Target="https://docs.google.com/forms/d/e/1FAIpQLSe9wxTQm6z5zZA1qBF_vRiNoXCbMfYOLusVOPL9x5BQT89Whw/viewform?usp=sf_link"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events.greenbush.org/session/kesa-fall-informational-meeting---girard-20240603180245" TargetMode="External"/><Relationship Id="rId2" Type="http://schemas.openxmlformats.org/officeDocument/2006/relationships/hyperlink" Target="https://events.greenbush.org/session/kesa-fall-informational-meeting---girard-20240603180134" TargetMode="External"/><Relationship Id="rId1" Type="http://schemas.openxmlformats.org/officeDocument/2006/relationships/slideLayout" Target="../slideLayouts/slideLayout15.xml"/><Relationship Id="rId5" Type="http://schemas.openxmlformats.org/officeDocument/2006/relationships/hyperlink" Target="https://events.greenbush.org/session/kesa-fall-informational-meeting---lawrence-20240603180103" TargetMode="External"/><Relationship Id="rId4" Type="http://schemas.openxmlformats.org/officeDocument/2006/relationships/hyperlink" Target="https://events.greenbush.org/session/kesa-fall-informational-meeting---lawrence-20240603175918"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ksde.zoom.us/j/81759848641"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accreditation@ksde.org" TargetMode="External"/><Relationship Id="rId2" Type="http://schemas.openxmlformats.org/officeDocument/2006/relationships/hyperlink" Target="https://www.ksde.org/Agency/Division-of-Learning-Services/Teacher-Licensure-TL/KESA"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hyperlink" Target="mailto:jscott@ksde.org" TargetMode="External"/><Relationship Id="rId3" Type="http://schemas.openxmlformats.org/officeDocument/2006/relationships/hyperlink" Target="mailto:mbruce@ksde.org" TargetMode="External"/><Relationship Id="rId7" Type="http://schemas.openxmlformats.org/officeDocument/2006/relationships/hyperlink" Target="mailto:rhuereca-retana@ksde.org"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hyperlink" Target="mailto:mmelton@ksde.org" TargetMode="External"/><Relationship Id="rId5" Type="http://schemas.openxmlformats.org/officeDocument/2006/relationships/hyperlink" Target="mailto:jrush@ksde.org" TargetMode="External"/><Relationship Id="rId4" Type="http://schemas.openxmlformats.org/officeDocument/2006/relationships/hyperlink" Target="mailto:amiller@ksd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ksde.org/Portals/0/TLA/Accreditation/Rue%20Docs/KESA%20Compliance%20Guide%202.pdf?ver=2024-07-30-150338-27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39452" y="360357"/>
            <a:ext cx="7301449" cy="2728576"/>
          </a:xfrm>
        </p:spPr>
        <p:txBody>
          <a:bodyPr anchor="b"/>
          <a:lstStyle/>
          <a:p>
            <a:r>
              <a:rPr lang="en-US" sz="6000" dirty="0"/>
              <a:t>KESA </a:t>
            </a:r>
            <a:r>
              <a:rPr lang="en-US" dirty="0"/>
              <a:t>Update</a:t>
            </a:r>
            <a:endParaRPr lang="en-US" sz="6000" dirty="0"/>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subTitle" idx="1"/>
          </p:nvPr>
        </p:nvSpPr>
        <p:spPr>
          <a:xfrm>
            <a:off x="3031957" y="3528945"/>
            <a:ext cx="5717811" cy="1037658"/>
          </a:xfrm>
        </p:spPr>
        <p:txBody>
          <a:bodyPr/>
          <a:lstStyle/>
          <a:p>
            <a:r>
              <a:rPr lang="en-US" dirty="0"/>
              <a:t>September 2024</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70faf0c2cf_2_269"/>
          <p:cNvSpPr txBox="1">
            <a:spLocks noGrp="1"/>
          </p:cNvSpPr>
          <p:nvPr>
            <p:ph type="title"/>
          </p:nvPr>
        </p:nvSpPr>
        <p:spPr>
          <a:xfrm>
            <a:off x="365650" y="0"/>
            <a:ext cx="10515600" cy="85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Open Sans SemiBold"/>
              <a:buNone/>
            </a:pPr>
            <a:r>
              <a:rPr lang="en-US" sz="3000"/>
              <a:t>Accreditation Determination Examples</a:t>
            </a:r>
            <a:endParaRPr sz="3000"/>
          </a:p>
        </p:txBody>
      </p:sp>
      <p:graphicFrame>
        <p:nvGraphicFramePr>
          <p:cNvPr id="470" name="Google Shape;470;g270faf0c2cf_2_269"/>
          <p:cNvGraphicFramePr/>
          <p:nvPr/>
        </p:nvGraphicFramePr>
        <p:xfrm>
          <a:off x="365640" y="753307"/>
          <a:ext cx="11460700" cy="1763530"/>
        </p:xfrm>
        <a:graphic>
          <a:graphicData uri="http://schemas.openxmlformats.org/drawingml/2006/table">
            <a:tbl>
              <a:tblPr firstRow="1" bandRow="1">
                <a:noFill/>
              </a:tblPr>
              <a:tblGrid>
                <a:gridCol w="1673225">
                  <a:extLst>
                    <a:ext uri="{9D8B030D-6E8A-4147-A177-3AD203B41FA5}">
                      <a16:colId xmlns:a16="http://schemas.microsoft.com/office/drawing/2014/main" val="20000"/>
                    </a:ext>
                  </a:extLst>
                </a:gridCol>
                <a:gridCol w="1346875">
                  <a:extLst>
                    <a:ext uri="{9D8B030D-6E8A-4147-A177-3AD203B41FA5}">
                      <a16:colId xmlns:a16="http://schemas.microsoft.com/office/drawing/2014/main" val="20001"/>
                    </a:ext>
                  </a:extLst>
                </a:gridCol>
                <a:gridCol w="2174800">
                  <a:extLst>
                    <a:ext uri="{9D8B030D-6E8A-4147-A177-3AD203B41FA5}">
                      <a16:colId xmlns:a16="http://schemas.microsoft.com/office/drawing/2014/main" val="20002"/>
                    </a:ext>
                  </a:extLst>
                </a:gridCol>
                <a:gridCol w="1470450">
                  <a:extLst>
                    <a:ext uri="{9D8B030D-6E8A-4147-A177-3AD203B41FA5}">
                      <a16:colId xmlns:a16="http://schemas.microsoft.com/office/drawing/2014/main" val="20003"/>
                    </a:ext>
                  </a:extLst>
                </a:gridCol>
                <a:gridCol w="4795350">
                  <a:extLst>
                    <a:ext uri="{9D8B030D-6E8A-4147-A177-3AD203B41FA5}">
                      <a16:colId xmlns:a16="http://schemas.microsoft.com/office/drawing/2014/main" val="20004"/>
                    </a:ext>
                  </a:extLst>
                </a:gridCol>
              </a:tblGrid>
              <a:tr h="4344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Compliance</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School Improvement</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Outcomes</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Recommended Status</a:t>
                      </a:r>
                      <a:endParaRPr sz="1600" u="none" strike="noStrike" cap="none" dirty="0">
                        <a:solidFill>
                          <a:schemeClr val="bg1"/>
                        </a:solidFill>
                      </a:endParaRPr>
                    </a:p>
                  </a:txBody>
                  <a:tcPr marL="91450" marR="91450" marT="45725" marB="45725">
                    <a:solidFill>
                      <a:schemeClr val="accent1"/>
                    </a:solidFill>
                  </a:tcPr>
                </a:tc>
                <a:extLst>
                  <a:ext uri="{0D108BD9-81ED-4DB2-BD59-A6C34878D82A}">
                    <a16:rowId xmlns:a16="http://schemas.microsoft.com/office/drawing/2014/main" val="10000"/>
                  </a:ext>
                </a:extLst>
              </a:tr>
              <a:tr h="4344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Meets the standard</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rowSpan="2">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Systems </a:t>
                      </a:r>
                      <a:r>
                        <a:rPr lang="en-US" sz="1600" dirty="0"/>
                        <a:t>will have one year</a:t>
                      </a:r>
                      <a:r>
                        <a:rPr lang="en-US" sz="1600" u="none" strike="noStrike" cap="none" dirty="0"/>
                        <a:t> to work towards compliance. If not addressed, the system </a:t>
                      </a:r>
                      <a:r>
                        <a:rPr lang="en-US" sz="1600" dirty="0"/>
                        <a:t>will </a:t>
                      </a:r>
                      <a:r>
                        <a:rPr lang="en-US" sz="1600" u="none" strike="noStrike" cap="none" dirty="0"/>
                        <a:t>be </a:t>
                      </a:r>
                      <a:r>
                        <a:rPr lang="en-US" sz="1600" dirty="0"/>
                        <a:t>referred to the ARC for a review and recommendation of accreditation.</a:t>
                      </a:r>
                      <a:r>
                        <a:rPr lang="en-US" sz="1600" u="none" strike="noStrike" cap="none" dirty="0"/>
                        <a:t> </a:t>
                      </a:r>
                      <a:endParaRPr sz="1600" u="none" strike="noStrike" cap="none" dirty="0"/>
                    </a:p>
                  </a:txBody>
                  <a:tcPr marL="91450" marR="91450" marT="45725" marB="45725">
                    <a:solidFill>
                      <a:schemeClr val="tx1">
                        <a:lumMod val="25000"/>
                        <a:lumOff val="75000"/>
                      </a:schemeClr>
                    </a:solidFill>
                  </a:tcPr>
                </a:tc>
                <a:extLst>
                  <a:ext uri="{0D108BD9-81ED-4DB2-BD59-A6C34878D82A}">
                    <a16:rowId xmlns:a16="http://schemas.microsoft.com/office/drawing/2014/main" val="10001"/>
                  </a:ext>
                </a:extLst>
              </a:tr>
              <a:tr h="7499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Does not meet the standard</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471" name="Google Shape;471;g270faf0c2cf_2_269"/>
          <p:cNvGraphicFramePr/>
          <p:nvPr/>
        </p:nvGraphicFramePr>
        <p:xfrm>
          <a:off x="365640" y="2619988"/>
          <a:ext cx="11460700" cy="1681500"/>
        </p:xfrm>
        <a:graphic>
          <a:graphicData uri="http://schemas.openxmlformats.org/drawingml/2006/table">
            <a:tbl>
              <a:tblPr firstRow="1" bandRow="1">
                <a:noFill/>
              </a:tblPr>
              <a:tblGrid>
                <a:gridCol w="1660875">
                  <a:extLst>
                    <a:ext uri="{9D8B030D-6E8A-4147-A177-3AD203B41FA5}">
                      <a16:colId xmlns:a16="http://schemas.microsoft.com/office/drawing/2014/main" val="20000"/>
                    </a:ext>
                  </a:extLst>
                </a:gridCol>
                <a:gridCol w="1346875">
                  <a:extLst>
                    <a:ext uri="{9D8B030D-6E8A-4147-A177-3AD203B41FA5}">
                      <a16:colId xmlns:a16="http://schemas.microsoft.com/office/drawing/2014/main" val="20001"/>
                    </a:ext>
                  </a:extLst>
                </a:gridCol>
                <a:gridCol w="2211850">
                  <a:extLst>
                    <a:ext uri="{9D8B030D-6E8A-4147-A177-3AD203B41FA5}">
                      <a16:colId xmlns:a16="http://schemas.microsoft.com/office/drawing/2014/main" val="20002"/>
                    </a:ext>
                  </a:extLst>
                </a:gridCol>
                <a:gridCol w="1445750">
                  <a:extLst>
                    <a:ext uri="{9D8B030D-6E8A-4147-A177-3AD203B41FA5}">
                      <a16:colId xmlns:a16="http://schemas.microsoft.com/office/drawing/2014/main" val="20003"/>
                    </a:ext>
                  </a:extLst>
                </a:gridCol>
                <a:gridCol w="479535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Compliance</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School Improvement</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Outcomes</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Recommended Status</a:t>
                      </a:r>
                      <a:endParaRPr sz="1600" u="none" strike="noStrike" cap="none" dirty="0">
                        <a:solidFill>
                          <a:schemeClr val="bg1"/>
                        </a:solidFill>
                      </a:endParaRPr>
                    </a:p>
                  </a:txBody>
                  <a:tcPr marL="91450" marR="91450" marT="45725" marB="45725">
                    <a:solidFill>
                      <a:schemeClr val="accent1"/>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Meets the standard</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1450" marR="91450" marT="45725" marB="45725">
                    <a:solidFill>
                      <a:schemeClr val="tx1">
                        <a:lumMod val="25000"/>
                        <a:lumOff val="75000"/>
                      </a:schemeClr>
                    </a:solidFill>
                  </a:tcPr>
                </a:tc>
                <a:tc rowSpan="2">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Systems will have one year to address action plan implementation through supports &amp; resources. If not addressed, </a:t>
                      </a:r>
                      <a:r>
                        <a:rPr lang="en-US" sz="1600" dirty="0"/>
                        <a:t>the system will be referred to the ARC for a review and recommendation of accreditation.</a:t>
                      </a:r>
                      <a:endParaRPr sz="1600" u="none" strike="noStrike" cap="none" dirty="0"/>
                    </a:p>
                  </a:txBody>
                  <a:tcPr marL="91450" marR="91450" marT="45725" marB="45725">
                    <a:solidFill>
                      <a:schemeClr val="tx1">
                        <a:lumMod val="25000"/>
                        <a:lumOff val="75000"/>
                      </a:schemeClr>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Does not meet the standard</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472" name="Google Shape;472;g270faf0c2cf_2_269"/>
          <p:cNvGraphicFramePr/>
          <p:nvPr/>
        </p:nvGraphicFramePr>
        <p:xfrm>
          <a:off x="365640" y="4352769"/>
          <a:ext cx="11460675" cy="1988965"/>
        </p:xfrm>
        <a:graphic>
          <a:graphicData uri="http://schemas.openxmlformats.org/drawingml/2006/table">
            <a:tbl>
              <a:tblPr firstRow="1" bandRow="1">
                <a:noFill/>
              </a:tblPr>
              <a:tblGrid>
                <a:gridCol w="1660875">
                  <a:extLst>
                    <a:ext uri="{9D8B030D-6E8A-4147-A177-3AD203B41FA5}">
                      <a16:colId xmlns:a16="http://schemas.microsoft.com/office/drawing/2014/main" val="20000"/>
                    </a:ext>
                  </a:extLst>
                </a:gridCol>
                <a:gridCol w="1346875">
                  <a:extLst>
                    <a:ext uri="{9D8B030D-6E8A-4147-A177-3AD203B41FA5}">
                      <a16:colId xmlns:a16="http://schemas.microsoft.com/office/drawing/2014/main" val="20001"/>
                    </a:ext>
                  </a:extLst>
                </a:gridCol>
                <a:gridCol w="2211850">
                  <a:extLst>
                    <a:ext uri="{9D8B030D-6E8A-4147-A177-3AD203B41FA5}">
                      <a16:colId xmlns:a16="http://schemas.microsoft.com/office/drawing/2014/main" val="20002"/>
                    </a:ext>
                  </a:extLst>
                </a:gridCol>
                <a:gridCol w="1470450">
                  <a:extLst>
                    <a:ext uri="{9D8B030D-6E8A-4147-A177-3AD203B41FA5}">
                      <a16:colId xmlns:a16="http://schemas.microsoft.com/office/drawing/2014/main" val="20003"/>
                    </a:ext>
                  </a:extLst>
                </a:gridCol>
                <a:gridCol w="4770625">
                  <a:extLst>
                    <a:ext uri="{9D8B030D-6E8A-4147-A177-3AD203B41FA5}">
                      <a16:colId xmlns:a16="http://schemas.microsoft.com/office/drawing/2014/main" val="20004"/>
                    </a:ext>
                  </a:extLst>
                </a:gridCol>
              </a:tblGrid>
              <a:tr h="4344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Compliance</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School Improvement</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Outcomes</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Recommended Status</a:t>
                      </a:r>
                      <a:endParaRPr sz="1600" u="none" strike="noStrike" cap="none" dirty="0">
                        <a:solidFill>
                          <a:schemeClr val="bg1"/>
                        </a:solidFill>
                      </a:endParaRPr>
                    </a:p>
                  </a:txBody>
                  <a:tcPr marL="91450" marR="91450" marT="45725" marB="45725">
                    <a:solidFill>
                      <a:schemeClr val="accent1"/>
                    </a:solidFill>
                  </a:tcPr>
                </a:tc>
                <a:extLst>
                  <a:ext uri="{0D108BD9-81ED-4DB2-BD59-A6C34878D82A}">
                    <a16:rowId xmlns:a16="http://schemas.microsoft.com/office/drawing/2014/main" val="10000"/>
                  </a:ext>
                </a:extLst>
              </a:tr>
              <a:tr h="4344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Meets the standard</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chemeClr val="dk1"/>
                        </a:buClr>
                        <a:buSzPts val="1800"/>
                        <a:buFont typeface="Open Sans Light"/>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chemeClr val="dk1"/>
                        </a:buClr>
                        <a:buSzPts val="1800"/>
                        <a:buFont typeface="Open Sans Light"/>
                        <a:buNone/>
                      </a:pPr>
                      <a:r>
                        <a:rPr lang="en-US" sz="1600" u="none" strike="noStrike" cap="none"/>
                        <a:t>X</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solidFill>
                      <a:schemeClr val="tx1">
                        <a:lumMod val="25000"/>
                        <a:lumOff val="75000"/>
                      </a:schemeClr>
                    </a:solidFill>
                  </a:tcPr>
                </a:tc>
                <a:tc rowSpan="2">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Systems will have one year to address </a:t>
                      </a:r>
                      <a:r>
                        <a:rPr lang="en-US" sz="1600" dirty="0"/>
                        <a:t>data </a:t>
                      </a:r>
                      <a:r>
                        <a:rPr lang="en-US" sz="1600" u="none" strike="noStrike" cap="none" dirty="0"/>
                        <a:t>through action plan, supports, &amp; resources. If </a:t>
                      </a:r>
                      <a:r>
                        <a:rPr lang="en-US" sz="1600" dirty="0"/>
                        <a:t>data does not improve</a:t>
                      </a:r>
                      <a:r>
                        <a:rPr lang="en-US" sz="1600" u="none" strike="noStrike" cap="none" dirty="0"/>
                        <a:t>,  </a:t>
                      </a:r>
                      <a:r>
                        <a:rPr lang="en-US" sz="1600" dirty="0"/>
                        <a:t>the system will be referred to the ARC for a review and recommendation of accreditation.</a:t>
                      </a:r>
                      <a:endParaRPr sz="1600" dirty="0"/>
                    </a:p>
                    <a:p>
                      <a:pPr marL="0" marR="0" lvl="0" indent="0" algn="l" rtl="0">
                        <a:lnSpc>
                          <a:spcPct val="100000"/>
                        </a:lnSpc>
                        <a:spcBef>
                          <a:spcPts val="0"/>
                        </a:spcBef>
                        <a:spcAft>
                          <a:spcPts val="0"/>
                        </a:spcAft>
                        <a:buClr>
                          <a:srgbClr val="000000"/>
                        </a:buClr>
                        <a:buSzPts val="1600"/>
                        <a:buFont typeface="Arial"/>
                        <a:buNone/>
                      </a:pPr>
                      <a:endParaRPr sz="1600" dirty="0"/>
                    </a:p>
                  </a:txBody>
                  <a:tcPr marL="91450" marR="91450" marT="45725" marB="45725">
                    <a:solidFill>
                      <a:schemeClr val="tx1">
                        <a:lumMod val="25000"/>
                        <a:lumOff val="75000"/>
                      </a:schemeClr>
                    </a:solidFill>
                  </a:tcPr>
                </a:tc>
                <a:extLst>
                  <a:ext uri="{0D108BD9-81ED-4DB2-BD59-A6C34878D82A}">
                    <a16:rowId xmlns:a16="http://schemas.microsoft.com/office/drawing/2014/main" val="10001"/>
                  </a:ext>
                </a:extLst>
              </a:tr>
              <a:tr h="7499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Does not meet the standard</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chemeClr val="dk1"/>
                        </a:buClr>
                        <a:buSzPts val="1800"/>
                        <a:buFont typeface="Open Sans Light"/>
                        <a:buNone/>
                      </a:pPr>
                      <a:endParaRPr sz="1600" u="none" strike="noStrike" cap="none" dirty="0"/>
                    </a:p>
                    <a:p>
                      <a:pPr marL="0" marR="0" lvl="0" indent="0" algn="ctr" rtl="0">
                        <a:lnSpc>
                          <a:spcPct val="100000"/>
                        </a:lnSpc>
                        <a:spcBef>
                          <a:spcPts val="0"/>
                        </a:spcBef>
                        <a:spcAft>
                          <a:spcPts val="0"/>
                        </a:spcAft>
                        <a:buClr>
                          <a:schemeClr val="dk1"/>
                        </a:buClr>
                        <a:buSzPts val="1800"/>
                        <a:buFont typeface="Open Sans Light"/>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D20A8AD2-3806-8C0A-1C7C-9D98CC88E28A}"/>
              </a:ext>
            </a:extLst>
          </p:cNvPr>
          <p:cNvSpPr>
            <a:spLocks noGrp="1"/>
          </p:cNvSpPr>
          <p:nvPr>
            <p:ph type="title"/>
          </p:nvPr>
        </p:nvSpPr>
        <p:spPr>
          <a:xfrm>
            <a:off x="618744" y="439960"/>
            <a:ext cx="9064752" cy="684402"/>
          </a:xfrm>
        </p:spPr>
        <p:txBody>
          <a:bodyPr/>
          <a:lstStyle/>
          <a:p>
            <a:r>
              <a:rPr lang="en-US"/>
              <a:t>KESA Collaboration Process</a:t>
            </a:r>
            <a:br>
              <a:rPr lang="en-US"/>
            </a:br>
            <a:endParaRPr lang="en-US"/>
          </a:p>
        </p:txBody>
      </p:sp>
      <p:pic>
        <p:nvPicPr>
          <p:cNvPr id="2" name="Graphic 1">
            <a:extLst>
              <a:ext uri="{FF2B5EF4-FFF2-40B4-BE49-F238E27FC236}">
                <a16:creationId xmlns:a16="http://schemas.microsoft.com/office/drawing/2014/main" id="{CDA78B0A-AC1D-7CF3-AB40-51C8D5C822C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 y="1843088"/>
            <a:ext cx="12161520" cy="4201022"/>
          </a:xfrm>
          <a:prstGeom prst="rect">
            <a:avLst/>
          </a:prstGeom>
        </p:spPr>
      </p:pic>
      <p:sp>
        <p:nvSpPr>
          <p:cNvPr id="21" name="Text Placeholder 20">
            <a:extLst>
              <a:ext uri="{FF2B5EF4-FFF2-40B4-BE49-F238E27FC236}">
                <a16:creationId xmlns:a16="http://schemas.microsoft.com/office/drawing/2014/main" id="{2BBA84E4-F638-1367-EEA7-2407164C2357}"/>
              </a:ext>
            </a:extLst>
          </p:cNvPr>
          <p:cNvSpPr>
            <a:spLocks noGrp="1"/>
          </p:cNvSpPr>
          <p:nvPr>
            <p:ph type="body" sz="quarter" idx="13"/>
          </p:nvPr>
        </p:nvSpPr>
        <p:spPr/>
        <p:txBody>
          <a:bodyPr/>
          <a:lstStyle/>
          <a:p>
            <a:r>
              <a:rPr lang="en-US"/>
              <a:t>2024-25</a:t>
            </a:r>
          </a:p>
        </p:txBody>
      </p:sp>
      <p:sp>
        <p:nvSpPr>
          <p:cNvPr id="4" name="Text Placeholder 3">
            <a:extLst>
              <a:ext uri="{FF2B5EF4-FFF2-40B4-BE49-F238E27FC236}">
                <a16:creationId xmlns:a16="http://schemas.microsoft.com/office/drawing/2014/main" id="{8716E632-B4BA-D401-FCA7-A4B3444D6EDE}"/>
              </a:ext>
            </a:extLst>
          </p:cNvPr>
          <p:cNvSpPr>
            <a:spLocks noGrp="1"/>
          </p:cNvSpPr>
          <p:nvPr>
            <p:ph type="body" sz="quarter" idx="15"/>
          </p:nvPr>
        </p:nvSpPr>
        <p:spPr>
          <a:xfrm>
            <a:off x="514838" y="2184935"/>
            <a:ext cx="1828800" cy="684402"/>
          </a:xfrm>
        </p:spPr>
        <p:txBody>
          <a:bodyPr bIns="91440"/>
          <a:lstStyle/>
          <a:p>
            <a:r>
              <a:rPr lang="en-US"/>
              <a:t>1</a:t>
            </a:r>
          </a:p>
        </p:txBody>
      </p:sp>
      <p:sp>
        <p:nvSpPr>
          <p:cNvPr id="5" name="Text Placeholder 4">
            <a:extLst>
              <a:ext uri="{FF2B5EF4-FFF2-40B4-BE49-F238E27FC236}">
                <a16:creationId xmlns:a16="http://schemas.microsoft.com/office/drawing/2014/main" id="{4D03A784-3A3B-3149-8844-499CC9A716B9}"/>
              </a:ext>
            </a:extLst>
          </p:cNvPr>
          <p:cNvSpPr>
            <a:spLocks noGrp="1"/>
          </p:cNvSpPr>
          <p:nvPr>
            <p:ph type="body" sz="quarter" idx="20"/>
          </p:nvPr>
        </p:nvSpPr>
        <p:spPr>
          <a:xfrm>
            <a:off x="514838" y="2967957"/>
            <a:ext cx="1828800" cy="2712406"/>
          </a:xfrm>
        </p:spPr>
        <p:txBody>
          <a:bodyPr/>
          <a:lstStyle/>
          <a:p>
            <a:r>
              <a:rPr lang="en-US" dirty="0"/>
              <a:t>School system activates the District Leadership Team (DLT) and Building Leadership Team(s) (BLT) for KESA 2.0 collaboration.</a:t>
            </a:r>
          </a:p>
        </p:txBody>
      </p:sp>
      <p:sp>
        <p:nvSpPr>
          <p:cNvPr id="16" name="Text Placeholder 15">
            <a:extLst>
              <a:ext uri="{FF2B5EF4-FFF2-40B4-BE49-F238E27FC236}">
                <a16:creationId xmlns:a16="http://schemas.microsoft.com/office/drawing/2014/main" id="{6D033ECF-F434-E1B7-B870-8F523D6426C7}"/>
              </a:ext>
            </a:extLst>
          </p:cNvPr>
          <p:cNvSpPr>
            <a:spLocks noGrp="1"/>
          </p:cNvSpPr>
          <p:nvPr>
            <p:ph type="body" sz="quarter" idx="16"/>
          </p:nvPr>
        </p:nvSpPr>
        <p:spPr>
          <a:xfrm>
            <a:off x="2380536" y="2184935"/>
            <a:ext cx="1832764" cy="684402"/>
          </a:xfrm>
        </p:spPr>
        <p:txBody>
          <a:bodyPr bIns="91440"/>
          <a:lstStyle/>
          <a:p>
            <a:r>
              <a:rPr lang="en-US"/>
              <a:t>2</a:t>
            </a:r>
          </a:p>
        </p:txBody>
      </p:sp>
      <p:sp>
        <p:nvSpPr>
          <p:cNvPr id="19" name="Text Placeholder 18">
            <a:extLst>
              <a:ext uri="{FF2B5EF4-FFF2-40B4-BE49-F238E27FC236}">
                <a16:creationId xmlns:a16="http://schemas.microsoft.com/office/drawing/2014/main" id="{ECF30FD7-05ED-DCE2-E643-F2EDFF7459F1}"/>
              </a:ext>
            </a:extLst>
          </p:cNvPr>
          <p:cNvSpPr>
            <a:spLocks noGrp="1"/>
          </p:cNvSpPr>
          <p:nvPr>
            <p:ph type="body" sz="quarter" idx="21"/>
          </p:nvPr>
        </p:nvSpPr>
        <p:spPr>
          <a:xfrm>
            <a:off x="2380536" y="2967957"/>
            <a:ext cx="1832764" cy="2712404"/>
          </a:xfrm>
        </p:spPr>
        <p:txBody>
          <a:bodyPr/>
          <a:lstStyle/>
          <a:p>
            <a:r>
              <a:rPr lang="en-US"/>
              <a:t>DLT meets with the KESA regional executive for check-ins for the school improvement day.</a:t>
            </a:r>
          </a:p>
        </p:txBody>
      </p:sp>
      <p:sp>
        <p:nvSpPr>
          <p:cNvPr id="22" name="Text Placeholder 21">
            <a:extLst>
              <a:ext uri="{FF2B5EF4-FFF2-40B4-BE49-F238E27FC236}">
                <a16:creationId xmlns:a16="http://schemas.microsoft.com/office/drawing/2014/main" id="{6EF9CD54-8167-A106-A68D-543048501B9F}"/>
              </a:ext>
            </a:extLst>
          </p:cNvPr>
          <p:cNvSpPr>
            <a:spLocks noGrp="1"/>
          </p:cNvSpPr>
          <p:nvPr>
            <p:ph type="body" sz="quarter" idx="24"/>
          </p:nvPr>
        </p:nvSpPr>
        <p:spPr>
          <a:xfrm>
            <a:off x="4250198" y="2184935"/>
            <a:ext cx="1832764" cy="684402"/>
          </a:xfrm>
        </p:spPr>
        <p:txBody>
          <a:bodyPr lIns="91440" tIns="91440" rIns="91440" bIns="91440"/>
          <a:lstStyle/>
          <a:p>
            <a:r>
              <a:rPr lang="en-US" dirty="0"/>
              <a:t>3</a:t>
            </a:r>
          </a:p>
        </p:txBody>
      </p:sp>
      <p:sp>
        <p:nvSpPr>
          <p:cNvPr id="23" name="Text Placeholder 22">
            <a:extLst>
              <a:ext uri="{FF2B5EF4-FFF2-40B4-BE49-F238E27FC236}">
                <a16:creationId xmlns:a16="http://schemas.microsoft.com/office/drawing/2014/main" id="{FF47F48F-330C-10F1-6043-710532690E53}"/>
              </a:ext>
            </a:extLst>
          </p:cNvPr>
          <p:cNvSpPr>
            <a:spLocks noGrp="1"/>
          </p:cNvSpPr>
          <p:nvPr>
            <p:ph type="body" sz="quarter" idx="25"/>
          </p:nvPr>
        </p:nvSpPr>
        <p:spPr>
          <a:xfrm>
            <a:off x="4250198" y="2967957"/>
            <a:ext cx="1832764" cy="2712404"/>
          </a:xfrm>
        </p:spPr>
        <p:txBody>
          <a:bodyPr/>
          <a:lstStyle/>
          <a:p>
            <a:r>
              <a:rPr lang="en-US" b="1" dirty="0">
                <a:highlight>
                  <a:srgbClr val="FFFF00"/>
                </a:highlight>
              </a:rPr>
              <a:t>DLT participates in the school improvement day with like-systems and KESA facilitators.</a:t>
            </a:r>
          </a:p>
        </p:txBody>
      </p:sp>
      <p:sp>
        <p:nvSpPr>
          <p:cNvPr id="17" name="Text Placeholder 16">
            <a:extLst>
              <a:ext uri="{FF2B5EF4-FFF2-40B4-BE49-F238E27FC236}">
                <a16:creationId xmlns:a16="http://schemas.microsoft.com/office/drawing/2014/main" id="{4E882B5F-2A4D-D05A-F961-C921769C7518}"/>
              </a:ext>
            </a:extLst>
          </p:cNvPr>
          <p:cNvSpPr>
            <a:spLocks noGrp="1"/>
          </p:cNvSpPr>
          <p:nvPr>
            <p:ph type="body" sz="quarter" idx="17"/>
          </p:nvPr>
        </p:nvSpPr>
        <p:spPr>
          <a:xfrm>
            <a:off x="6119860" y="2184935"/>
            <a:ext cx="1828800" cy="684402"/>
          </a:xfrm>
        </p:spPr>
        <p:txBody>
          <a:bodyPr/>
          <a:lstStyle/>
          <a:p>
            <a:r>
              <a:rPr lang="en-US"/>
              <a:t>4</a:t>
            </a:r>
          </a:p>
        </p:txBody>
      </p:sp>
      <p:sp>
        <p:nvSpPr>
          <p:cNvPr id="50" name="Text Placeholder 49">
            <a:extLst>
              <a:ext uri="{FF2B5EF4-FFF2-40B4-BE49-F238E27FC236}">
                <a16:creationId xmlns:a16="http://schemas.microsoft.com/office/drawing/2014/main" id="{75491C73-4607-5D0C-F48D-177461FAFEE5}"/>
              </a:ext>
            </a:extLst>
          </p:cNvPr>
          <p:cNvSpPr>
            <a:spLocks noGrp="1"/>
          </p:cNvSpPr>
          <p:nvPr>
            <p:ph type="body" sz="quarter" idx="22"/>
          </p:nvPr>
        </p:nvSpPr>
        <p:spPr>
          <a:xfrm>
            <a:off x="6119860" y="2967957"/>
            <a:ext cx="1828800" cy="2712404"/>
          </a:xfrm>
        </p:spPr>
        <p:txBody>
          <a:bodyPr/>
          <a:lstStyle/>
          <a:p>
            <a:r>
              <a:rPr lang="en-US"/>
              <a:t>DLT engages with BLT(s) and the school community to collaborate on the KESA action plan.</a:t>
            </a:r>
          </a:p>
        </p:txBody>
      </p:sp>
      <p:sp>
        <p:nvSpPr>
          <p:cNvPr id="52" name="Text Placeholder 51">
            <a:extLst>
              <a:ext uri="{FF2B5EF4-FFF2-40B4-BE49-F238E27FC236}">
                <a16:creationId xmlns:a16="http://schemas.microsoft.com/office/drawing/2014/main" id="{E0D1E0F3-9788-5838-19DF-54682A888161}"/>
              </a:ext>
            </a:extLst>
          </p:cNvPr>
          <p:cNvSpPr>
            <a:spLocks noGrp="1"/>
          </p:cNvSpPr>
          <p:nvPr>
            <p:ph type="body" sz="quarter" idx="26"/>
          </p:nvPr>
        </p:nvSpPr>
        <p:spPr>
          <a:xfrm>
            <a:off x="7985558" y="2184935"/>
            <a:ext cx="1832764" cy="684402"/>
          </a:xfrm>
        </p:spPr>
        <p:txBody>
          <a:bodyPr/>
          <a:lstStyle/>
          <a:p>
            <a:r>
              <a:rPr lang="en-US"/>
              <a:t>5</a:t>
            </a:r>
          </a:p>
        </p:txBody>
      </p:sp>
      <p:sp>
        <p:nvSpPr>
          <p:cNvPr id="53" name="Text Placeholder 52">
            <a:extLst>
              <a:ext uri="{FF2B5EF4-FFF2-40B4-BE49-F238E27FC236}">
                <a16:creationId xmlns:a16="http://schemas.microsoft.com/office/drawing/2014/main" id="{04218630-E8D0-466C-7768-E0385212D730}"/>
              </a:ext>
            </a:extLst>
          </p:cNvPr>
          <p:cNvSpPr>
            <a:spLocks noGrp="1"/>
          </p:cNvSpPr>
          <p:nvPr>
            <p:ph type="body" sz="quarter" idx="27"/>
          </p:nvPr>
        </p:nvSpPr>
        <p:spPr>
          <a:xfrm>
            <a:off x="7985558" y="2967957"/>
            <a:ext cx="1832764" cy="2712404"/>
          </a:xfrm>
        </p:spPr>
        <p:txBody>
          <a:bodyPr/>
          <a:lstStyle/>
          <a:p>
            <a:r>
              <a:rPr lang="en-US"/>
              <a:t>DLT submits the KESA action plan to KSDE.</a:t>
            </a:r>
          </a:p>
        </p:txBody>
      </p:sp>
      <p:sp>
        <p:nvSpPr>
          <p:cNvPr id="49" name="Text Placeholder 48">
            <a:extLst>
              <a:ext uri="{FF2B5EF4-FFF2-40B4-BE49-F238E27FC236}">
                <a16:creationId xmlns:a16="http://schemas.microsoft.com/office/drawing/2014/main" id="{A740F88B-257F-92F4-56FE-D59314990E50}"/>
              </a:ext>
            </a:extLst>
          </p:cNvPr>
          <p:cNvSpPr>
            <a:spLocks noGrp="1"/>
          </p:cNvSpPr>
          <p:nvPr>
            <p:ph type="body" sz="quarter" idx="18"/>
          </p:nvPr>
        </p:nvSpPr>
        <p:spPr>
          <a:xfrm>
            <a:off x="9855220" y="2184935"/>
            <a:ext cx="1832764" cy="684402"/>
          </a:xfrm>
        </p:spPr>
        <p:txBody>
          <a:bodyPr/>
          <a:lstStyle/>
          <a:p>
            <a:r>
              <a:rPr lang="en-US"/>
              <a:t>6</a:t>
            </a:r>
          </a:p>
        </p:txBody>
      </p:sp>
      <p:sp>
        <p:nvSpPr>
          <p:cNvPr id="51" name="Text Placeholder 50">
            <a:extLst>
              <a:ext uri="{FF2B5EF4-FFF2-40B4-BE49-F238E27FC236}">
                <a16:creationId xmlns:a16="http://schemas.microsoft.com/office/drawing/2014/main" id="{227CFED8-6F9B-148D-8DE9-195DD17A5105}"/>
              </a:ext>
            </a:extLst>
          </p:cNvPr>
          <p:cNvSpPr>
            <a:spLocks noGrp="1"/>
          </p:cNvSpPr>
          <p:nvPr>
            <p:ph type="body" sz="quarter" idx="23"/>
          </p:nvPr>
        </p:nvSpPr>
        <p:spPr>
          <a:xfrm>
            <a:off x="9855220" y="2967957"/>
            <a:ext cx="1832764" cy="2712404"/>
          </a:xfrm>
        </p:spPr>
        <p:txBody>
          <a:bodyPr/>
          <a:lstStyle/>
          <a:p>
            <a:r>
              <a:rPr lang="en-US"/>
              <a:t>The school system begins implementation of the action plan.</a:t>
            </a:r>
          </a:p>
          <a:p>
            <a:endParaRPr lang="en-US"/>
          </a:p>
        </p:txBody>
      </p:sp>
    </p:spTree>
    <p:extLst>
      <p:ext uri="{BB962C8B-B14F-4D97-AF65-F5344CB8AC3E}">
        <p14:creationId xmlns:p14="http://schemas.microsoft.com/office/powerpoint/2010/main" val="362213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5607B0-A082-FD57-141C-1492ECF97C95}"/>
              </a:ext>
            </a:extLst>
          </p:cNvPr>
          <p:cNvSpPr>
            <a:spLocks noGrp="1"/>
          </p:cNvSpPr>
          <p:nvPr>
            <p:ph idx="1"/>
          </p:nvPr>
        </p:nvSpPr>
        <p:spPr/>
        <p:txBody>
          <a:bodyPr/>
          <a:lstStyle/>
          <a:p>
            <a:pPr marL="0" marR="0" indent="0">
              <a:spcBef>
                <a:spcPts val="0"/>
              </a:spcBef>
              <a:spcAft>
                <a:spcPts val="0"/>
              </a:spcAft>
              <a:buNone/>
            </a:pPr>
            <a:r>
              <a:rPr lang="en-US" sz="2800" dirty="0">
                <a:effectLst/>
                <a:latin typeface="Open Sans Light" panose="020B0306030504020204" pitchFamily="34" charset="0"/>
                <a:ea typeface="Times New Roman" panose="02020603050405020304" pitchFamily="18" charset="0"/>
                <a:cs typeface="Times New Roman" panose="02020603050405020304" pitchFamily="18" charset="0"/>
              </a:rPr>
              <a:t>After systems complete an on-site check-in with their Regional Executive or Cohort Lead, the DLT (District Leadership Team) will participate in the </a:t>
            </a:r>
            <a:r>
              <a:rPr lang="en-US" sz="2800" dirty="0">
                <a:ea typeface="Times New Roman" panose="02020603050405020304" pitchFamily="18" charset="0"/>
                <a:cs typeface="Times New Roman" panose="02020603050405020304" pitchFamily="18" charset="0"/>
                <a:hlinkClick r:id="rId2"/>
              </a:rPr>
              <a:t>annual school improvement day</a:t>
            </a:r>
            <a:r>
              <a:rPr lang="en-US" sz="2800" dirty="0">
                <a:ea typeface="Times New Roman" panose="02020603050405020304" pitchFamily="18" charset="0"/>
                <a:cs typeface="Times New Roman" panose="02020603050405020304" pitchFamily="18" charset="0"/>
              </a:rPr>
              <a:t> </a:t>
            </a:r>
            <a:r>
              <a:rPr lang="en-US" sz="2800" dirty="0">
                <a:effectLst/>
                <a:latin typeface="Open Sans Light" panose="020B0306030504020204" pitchFamily="34" charset="0"/>
                <a:ea typeface="Times New Roman" panose="02020603050405020304" pitchFamily="18" charset="0"/>
                <a:cs typeface="Times New Roman" panose="02020603050405020304" pitchFamily="18" charset="0"/>
              </a:rPr>
              <a:t>which will consist of:</a:t>
            </a:r>
          </a:p>
          <a:p>
            <a:pPr marL="0" marR="0">
              <a:lnSpc>
                <a:spcPts val="1400"/>
              </a:lnSpc>
              <a:spcBef>
                <a:spcPts val="0"/>
              </a:spcBef>
              <a:spcAft>
                <a:spcPts val="0"/>
              </a:spcAft>
            </a:pPr>
            <a:endParaRPr lang="en-US" sz="2800" dirty="0">
              <a:ea typeface="Times New Roman" panose="02020603050405020304" pitchFamily="18" charset="0"/>
              <a:cs typeface="Times New Roman" panose="02020603050405020304" pitchFamily="18" charset="0"/>
            </a:endParaRPr>
          </a:p>
          <a:p>
            <a:pPr marL="0" marR="0" indent="0">
              <a:lnSpc>
                <a:spcPts val="1400"/>
              </a:lnSpc>
              <a:spcBef>
                <a:spcPts val="0"/>
              </a:spcBef>
              <a:spcAft>
                <a:spcPts val="0"/>
              </a:spcAft>
              <a:buNone/>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Collaboration with like systems</a:t>
            </a:r>
          </a:p>
          <a:p>
            <a:pPr marL="457200" lvl="1" indent="0">
              <a:lnSpc>
                <a:spcPts val="1400"/>
              </a:lnSpc>
              <a:spcBef>
                <a:spcPts val="0"/>
              </a:spcBef>
              <a:spcAft>
                <a:spcPts val="0"/>
              </a:spcAft>
              <a:buNone/>
            </a:pPr>
            <a:endParaRPr lang="en-US" sz="24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Reviewing data and identifying data resources</a:t>
            </a:r>
          </a:p>
          <a:p>
            <a:pPr marL="342900" marR="0" lvl="0" indent="-342900">
              <a:lnSpc>
                <a:spcPts val="1400"/>
              </a:lnSpc>
              <a:spcBef>
                <a:spcPts val="0"/>
              </a:spcBef>
              <a:spcAft>
                <a:spcPts val="0"/>
              </a:spcAft>
              <a:buFont typeface="Symbol" panose="05050102010706020507" pitchFamily="18" charset="2"/>
              <a:buChar char=""/>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Discuss guided reflective questions to identify needs</a:t>
            </a:r>
          </a:p>
          <a:p>
            <a:pPr marL="342900" marR="0" lvl="0" indent="-342900">
              <a:lnSpc>
                <a:spcPts val="1400"/>
              </a:lnSpc>
              <a:spcBef>
                <a:spcPts val="0"/>
              </a:spcBef>
              <a:spcAft>
                <a:spcPts val="0"/>
              </a:spcAft>
              <a:buFont typeface="Symbol" panose="05050102010706020507" pitchFamily="18" charset="2"/>
              <a:buChar char=""/>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Begin to develop action plan</a:t>
            </a:r>
          </a:p>
          <a:p>
            <a:pPr marL="342900" marR="0" lvl="0" indent="-342900">
              <a:lnSpc>
                <a:spcPts val="1400"/>
              </a:lnSpc>
              <a:spcBef>
                <a:spcPts val="0"/>
              </a:spcBef>
              <a:spcAft>
                <a:spcPts val="0"/>
              </a:spcAft>
              <a:buFont typeface="Symbol" panose="05050102010706020507" pitchFamily="18" charset="2"/>
              <a:buChar char=""/>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Plan for school community engagement</a:t>
            </a:r>
          </a:p>
          <a:p>
            <a:endParaRPr lang="en-US" dirty="0"/>
          </a:p>
        </p:txBody>
      </p:sp>
      <p:sp>
        <p:nvSpPr>
          <p:cNvPr id="3" name="Title 2">
            <a:extLst>
              <a:ext uri="{FF2B5EF4-FFF2-40B4-BE49-F238E27FC236}">
                <a16:creationId xmlns:a16="http://schemas.microsoft.com/office/drawing/2014/main" id="{FCADFEE3-F118-071D-6EE6-727551AEB551}"/>
              </a:ext>
            </a:extLst>
          </p:cNvPr>
          <p:cNvSpPr>
            <a:spLocks noGrp="1"/>
          </p:cNvSpPr>
          <p:nvPr>
            <p:ph type="title"/>
          </p:nvPr>
        </p:nvSpPr>
        <p:spPr/>
        <p:txBody>
          <a:bodyPr/>
          <a:lstStyle/>
          <a:p>
            <a:r>
              <a:rPr lang="en-US" dirty="0"/>
              <a:t>What are School Improvement Days?</a:t>
            </a:r>
          </a:p>
        </p:txBody>
      </p:sp>
    </p:spTree>
    <p:extLst>
      <p:ext uri="{BB962C8B-B14F-4D97-AF65-F5344CB8AC3E}">
        <p14:creationId xmlns:p14="http://schemas.microsoft.com/office/powerpoint/2010/main" val="324349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E8C69F-FED1-2050-A53B-D11920BE68A2}"/>
              </a:ext>
            </a:extLst>
          </p:cNvPr>
          <p:cNvSpPr>
            <a:spLocks noGrp="1"/>
          </p:cNvSpPr>
          <p:nvPr>
            <p:ph idx="1"/>
          </p:nvPr>
        </p:nvSpPr>
        <p:spPr>
          <a:xfrm>
            <a:off x="838200" y="1644072"/>
            <a:ext cx="10515600" cy="4701863"/>
          </a:xfrm>
        </p:spPr>
        <p:txBody>
          <a:bodyPr/>
          <a:lstStyle/>
          <a:p>
            <a:pPr marL="0" marR="0" indent="0">
              <a:spcBef>
                <a:spcPts val="0"/>
              </a:spcBef>
              <a:spcAft>
                <a:spcPts val="0"/>
              </a:spcAft>
              <a:buNone/>
            </a:pPr>
            <a:r>
              <a:rPr lang="en-US" sz="2000" dirty="0">
                <a:effectLst/>
                <a:latin typeface="Open Sans Light" panose="020B0306030504020204" pitchFamily="34" charset="0"/>
                <a:ea typeface="Times New Roman" panose="02020603050405020304" pitchFamily="18" charset="0"/>
                <a:cs typeface="Times New Roman" panose="02020603050405020304" pitchFamily="18" charset="0"/>
              </a:rPr>
              <a:t>The School Improvement Day will be facilitated by </a:t>
            </a:r>
            <a:r>
              <a:rPr lang="en-US" sz="2000" b="1" dirty="0">
                <a:effectLst/>
                <a:latin typeface="Open Sans Light" panose="020B0306030504020204" pitchFamily="34" charset="0"/>
                <a:ea typeface="Times New Roman" panose="02020603050405020304" pitchFamily="18" charset="0"/>
                <a:cs typeface="Times New Roman" panose="02020603050405020304" pitchFamily="18" charset="0"/>
              </a:rPr>
              <a:t>KSDE trained facilitators </a:t>
            </a:r>
            <a:r>
              <a:rPr lang="en-US" sz="2000" dirty="0">
                <a:effectLst/>
                <a:latin typeface="Open Sans Light" panose="020B0306030504020204" pitchFamily="34" charset="0"/>
                <a:ea typeface="Times New Roman" panose="02020603050405020304" pitchFamily="18" charset="0"/>
                <a:cs typeface="Times New Roman" panose="02020603050405020304" pitchFamily="18" charset="0"/>
              </a:rPr>
              <a:t>at a local service center with like systems, a regional executive, and KSDE staff.  District leadership teams attending will be limited to 8-10 participants.  Here are KSDE’s recommendations for a district leadership team attending the School Improvement Day:  </a:t>
            </a:r>
          </a:p>
          <a:p>
            <a:pPr marL="0" marR="0" indent="0">
              <a:spcBef>
                <a:spcPts val="0"/>
              </a:spcBef>
              <a:spcAft>
                <a:spcPts val="0"/>
              </a:spcAft>
              <a:buNone/>
            </a:pPr>
            <a:r>
              <a:rPr lang="en-US" sz="2000" dirty="0">
                <a:effectLst/>
                <a:latin typeface="Open Sans Light" panose="020B0306030504020204" pitchFamily="34" charset="0"/>
                <a:ea typeface="Times New Roman" panose="02020603050405020304" pitchFamily="18" charset="0"/>
                <a:cs typeface="Times New Roman" panose="02020603050405020304" pitchFamily="18" charset="0"/>
              </a:rPr>
              <a:t>                                     -</a:t>
            </a:r>
          </a:p>
          <a:p>
            <a:pPr marL="800100" lvl="1" indent="-342900">
              <a:spcBef>
                <a:spcPts val="0"/>
              </a:spcBef>
              <a:spcAft>
                <a:spcPts val="0"/>
              </a:spcAft>
              <a:buFont typeface="Symbol" panose="05050102010706020507" pitchFamily="18" charset="2"/>
              <a:buChar char=""/>
            </a:pPr>
            <a:r>
              <a:rPr lang="en-US" dirty="0">
                <a:effectLst/>
                <a:latin typeface="Open Sans Light" panose="020B0306030504020204" pitchFamily="34" charset="0"/>
                <a:ea typeface="Times New Roman" panose="02020603050405020304" pitchFamily="18" charset="0"/>
                <a:cs typeface="Times New Roman" panose="02020603050405020304" pitchFamily="18" charset="0"/>
              </a:rPr>
              <a:t>Superintendent (required)</a:t>
            </a:r>
          </a:p>
          <a:p>
            <a:pPr marL="800100" lvl="1" indent="-342900">
              <a:spcBef>
                <a:spcPts val="0"/>
              </a:spcBef>
              <a:spcAft>
                <a:spcPts val="0"/>
              </a:spcAft>
              <a:buFont typeface="Symbol" panose="05050102010706020507" pitchFamily="18" charset="2"/>
              <a:buChar char=""/>
            </a:pPr>
            <a:r>
              <a:rPr lang="en-US" dirty="0">
                <a:ea typeface="Times New Roman" panose="02020603050405020304" pitchFamily="18" charset="0"/>
                <a:cs typeface="Times New Roman" panose="02020603050405020304" pitchFamily="18" charset="0"/>
              </a:rPr>
              <a:t>District office administrator(s)</a:t>
            </a:r>
            <a:endParaRPr lang="en-US"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spcBef>
                <a:spcPts val="0"/>
              </a:spcBef>
              <a:spcAft>
                <a:spcPts val="0"/>
              </a:spcAft>
              <a:buFont typeface="Symbol" panose="05050102010706020507" pitchFamily="18" charset="2"/>
              <a:buChar char=""/>
            </a:pPr>
            <a:r>
              <a:rPr lang="en-US" dirty="0">
                <a:effectLst/>
                <a:latin typeface="Open Sans Light" panose="020B0306030504020204" pitchFamily="34" charset="0"/>
                <a:ea typeface="Times New Roman" panose="02020603050405020304" pitchFamily="18" charset="0"/>
                <a:cs typeface="Times New Roman" panose="02020603050405020304" pitchFamily="18" charset="0"/>
              </a:rPr>
              <a:t>Building principals</a:t>
            </a:r>
          </a:p>
          <a:p>
            <a:pPr marL="800100" lvl="1" indent="-342900">
              <a:spcBef>
                <a:spcPts val="0"/>
              </a:spcBef>
              <a:spcAft>
                <a:spcPts val="0"/>
              </a:spcAft>
              <a:buFont typeface="Symbol" panose="05050102010706020507" pitchFamily="18" charset="2"/>
              <a:buChar char=""/>
            </a:pPr>
            <a:r>
              <a:rPr lang="en-US" dirty="0">
                <a:effectLst/>
                <a:latin typeface="Open Sans Light" panose="020B0306030504020204" pitchFamily="34" charset="0"/>
                <a:ea typeface="Times New Roman" panose="02020603050405020304" pitchFamily="18" charset="0"/>
                <a:cs typeface="Times New Roman" panose="02020603050405020304" pitchFamily="18" charset="0"/>
              </a:rPr>
              <a:t>Special Education representative</a:t>
            </a:r>
          </a:p>
          <a:p>
            <a:pPr marL="800100" lvl="1" indent="-342900">
              <a:spcBef>
                <a:spcPts val="0"/>
              </a:spcBef>
              <a:spcAft>
                <a:spcPts val="0"/>
              </a:spcAft>
              <a:buFont typeface="Symbol" panose="05050102010706020507" pitchFamily="18" charset="2"/>
              <a:buChar char=""/>
            </a:pPr>
            <a:r>
              <a:rPr lang="en-US" dirty="0">
                <a:effectLst/>
                <a:latin typeface="Open Sans Light" panose="020B0306030504020204" pitchFamily="34" charset="0"/>
                <a:ea typeface="Times New Roman" panose="02020603050405020304" pitchFamily="18" charset="0"/>
                <a:cs typeface="Times New Roman" panose="02020603050405020304" pitchFamily="18" charset="0"/>
              </a:rPr>
              <a:t>Curriculum leader</a:t>
            </a:r>
          </a:p>
          <a:p>
            <a:pPr marL="800100" lvl="1" indent="-342900">
              <a:spcBef>
                <a:spcPts val="0"/>
              </a:spcBef>
              <a:spcAft>
                <a:spcPts val="0"/>
              </a:spcAft>
              <a:buFont typeface="Symbol" panose="05050102010706020507" pitchFamily="18" charset="2"/>
              <a:buChar char=""/>
            </a:pPr>
            <a:r>
              <a:rPr lang="en-US" dirty="0">
                <a:effectLst/>
                <a:latin typeface="Open Sans Light" panose="020B0306030504020204" pitchFamily="34" charset="0"/>
                <a:ea typeface="Times New Roman" panose="02020603050405020304" pitchFamily="18" charset="0"/>
                <a:cs typeface="Times New Roman" panose="02020603050405020304" pitchFamily="18" charset="0"/>
              </a:rPr>
              <a:t>Teacher representatives</a:t>
            </a:r>
          </a:p>
          <a:p>
            <a:endParaRPr lang="en-US" dirty="0"/>
          </a:p>
          <a:p>
            <a:pPr marL="0" indent="0">
              <a:buNone/>
            </a:pPr>
            <a:r>
              <a:rPr lang="en-US" b="1" dirty="0">
                <a:hlinkClick r:id="rId2"/>
              </a:rPr>
              <a:t>2024-2025 School Improvement Day Schedule </a:t>
            </a:r>
            <a:r>
              <a:rPr lang="en-US" dirty="0"/>
              <a:t>(register your DLT here)</a:t>
            </a:r>
          </a:p>
        </p:txBody>
      </p:sp>
      <p:sp>
        <p:nvSpPr>
          <p:cNvPr id="3" name="Title 2">
            <a:extLst>
              <a:ext uri="{FF2B5EF4-FFF2-40B4-BE49-F238E27FC236}">
                <a16:creationId xmlns:a16="http://schemas.microsoft.com/office/drawing/2014/main" id="{0AC74E36-B776-8910-6DDF-C365408B536F}"/>
              </a:ext>
            </a:extLst>
          </p:cNvPr>
          <p:cNvSpPr>
            <a:spLocks noGrp="1"/>
          </p:cNvSpPr>
          <p:nvPr>
            <p:ph type="title"/>
          </p:nvPr>
        </p:nvSpPr>
        <p:spPr>
          <a:xfrm>
            <a:off x="838199" y="365125"/>
            <a:ext cx="10429569" cy="1080903"/>
          </a:xfrm>
        </p:spPr>
        <p:txBody>
          <a:bodyPr/>
          <a:lstStyle/>
          <a:p>
            <a:r>
              <a:rPr lang="en-US" sz="3600" dirty="0"/>
              <a:t>Who is involved in School Improvement Days?</a:t>
            </a:r>
          </a:p>
        </p:txBody>
      </p:sp>
    </p:spTree>
    <p:extLst>
      <p:ext uri="{BB962C8B-B14F-4D97-AF65-F5344CB8AC3E}">
        <p14:creationId xmlns:p14="http://schemas.microsoft.com/office/powerpoint/2010/main" val="291322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F48F-7D53-FEFB-3405-EDFD5F47AFD2}"/>
              </a:ext>
            </a:extLst>
          </p:cNvPr>
          <p:cNvSpPr>
            <a:spLocks noGrp="1"/>
          </p:cNvSpPr>
          <p:nvPr>
            <p:ph type="title"/>
          </p:nvPr>
        </p:nvSpPr>
        <p:spPr/>
        <p:txBody>
          <a:bodyPr/>
          <a:lstStyle/>
          <a:p>
            <a:r>
              <a:rPr lang="en-US" dirty="0"/>
              <a:t>Facilitators - KESA School Improvement Days</a:t>
            </a:r>
          </a:p>
        </p:txBody>
      </p:sp>
      <p:sp>
        <p:nvSpPr>
          <p:cNvPr id="3" name="Content Placeholder 2">
            <a:extLst>
              <a:ext uri="{FF2B5EF4-FFF2-40B4-BE49-F238E27FC236}">
                <a16:creationId xmlns:a16="http://schemas.microsoft.com/office/drawing/2014/main" id="{63256851-BAA2-30A8-ED2E-54DC39A9CF5D}"/>
              </a:ext>
            </a:extLst>
          </p:cNvPr>
          <p:cNvSpPr>
            <a:spLocks noGrp="1"/>
          </p:cNvSpPr>
          <p:nvPr>
            <p:ph idx="1"/>
          </p:nvPr>
        </p:nvSpPr>
        <p:spPr>
          <a:xfrm>
            <a:off x="5611090" y="197428"/>
            <a:ext cx="5744297" cy="5957566"/>
          </a:xfrm>
          <a:solidFill>
            <a:schemeClr val="tx1"/>
          </a:solidFill>
        </p:spPr>
        <p:txBody>
          <a:bodyPr/>
          <a:lstStyle/>
          <a:p>
            <a:pPr marL="0" indent="0">
              <a:buNone/>
            </a:pPr>
            <a:endParaRPr lang="en-US" dirty="0"/>
          </a:p>
          <a:p>
            <a:pPr marL="0" indent="0">
              <a:buNone/>
            </a:pPr>
            <a:r>
              <a:rPr lang="en-US" u="sng" dirty="0">
                <a:solidFill>
                  <a:schemeClr val="bg1"/>
                </a:solidFill>
              </a:rPr>
              <a:t>Facilitator Training Dates</a:t>
            </a:r>
          </a:p>
          <a:p>
            <a:pPr marL="0" indent="0">
              <a:buNone/>
            </a:pPr>
            <a:r>
              <a:rPr lang="en-US" sz="2000" strike="sngStrike" dirty="0">
                <a:solidFill>
                  <a:schemeClr val="bg1"/>
                </a:solidFill>
              </a:rPr>
              <a:t>Aug. 8 - Greenbush South, Girard </a:t>
            </a:r>
          </a:p>
          <a:p>
            <a:pPr marL="0" indent="0">
              <a:buNone/>
            </a:pPr>
            <a:r>
              <a:rPr lang="en-US" sz="2000" strike="sngStrike" dirty="0">
                <a:solidFill>
                  <a:schemeClr val="bg1"/>
                </a:solidFill>
              </a:rPr>
              <a:t>Aug. 9 - Greenbush North, Lawrence </a:t>
            </a:r>
          </a:p>
          <a:p>
            <a:pPr marL="0" indent="0">
              <a:buNone/>
            </a:pPr>
            <a:r>
              <a:rPr lang="en-US" sz="2000" strike="sngStrike" dirty="0">
                <a:solidFill>
                  <a:schemeClr val="bg1"/>
                </a:solidFill>
              </a:rPr>
              <a:t>Aug. 28 - Southwest Plains, Sublette </a:t>
            </a:r>
          </a:p>
          <a:p>
            <a:pPr marL="0" indent="0">
              <a:buNone/>
            </a:pPr>
            <a:r>
              <a:rPr lang="en-US" sz="2000" strike="sngStrike" dirty="0">
                <a:solidFill>
                  <a:schemeClr val="bg1"/>
                </a:solidFill>
              </a:rPr>
              <a:t>Aug. 29 - Northwest Plains, Oakley </a:t>
            </a:r>
          </a:p>
          <a:p>
            <a:pPr marL="0" indent="0">
              <a:buNone/>
            </a:pPr>
            <a:r>
              <a:rPr lang="en-US" sz="2000" strike="sngStrike" dirty="0">
                <a:solidFill>
                  <a:schemeClr val="bg1"/>
                </a:solidFill>
              </a:rPr>
              <a:t>Sept. 3 – Orion, Clearwater </a:t>
            </a:r>
          </a:p>
          <a:p>
            <a:pPr marL="0" indent="0">
              <a:buNone/>
            </a:pPr>
            <a:r>
              <a:rPr lang="en-US" sz="2000" strike="sngStrike" dirty="0">
                <a:solidFill>
                  <a:schemeClr val="bg1"/>
                </a:solidFill>
              </a:rPr>
              <a:t>Sept. 5 - Greenbush South, Girard </a:t>
            </a:r>
          </a:p>
          <a:p>
            <a:pPr marL="0" indent="0">
              <a:buNone/>
            </a:pPr>
            <a:r>
              <a:rPr lang="en-US" sz="2000" strike="sngStrike" dirty="0">
                <a:solidFill>
                  <a:schemeClr val="bg1"/>
                </a:solidFill>
              </a:rPr>
              <a:t>Sept. 9 – ESSDACK, Hutchinson </a:t>
            </a:r>
          </a:p>
          <a:p>
            <a:pPr marL="0" indent="0">
              <a:buNone/>
            </a:pPr>
            <a:r>
              <a:rPr lang="en-US" sz="2000" dirty="0">
                <a:solidFill>
                  <a:schemeClr val="bg1"/>
                </a:solidFill>
              </a:rPr>
              <a:t>Sept. 16 - Smoky Hill, Salina </a:t>
            </a:r>
          </a:p>
          <a:p>
            <a:pPr marL="0" indent="0">
              <a:buNone/>
            </a:pPr>
            <a:r>
              <a:rPr lang="en-US" sz="2000" dirty="0">
                <a:solidFill>
                  <a:schemeClr val="bg1"/>
                </a:solidFill>
              </a:rPr>
              <a:t>Sept. 20 - Greenbush North, Lawrence</a:t>
            </a:r>
          </a:p>
          <a:p>
            <a:pPr marL="0" indent="0">
              <a:buNone/>
            </a:pPr>
            <a:endParaRPr lang="en-US" sz="2000" b="1" dirty="0">
              <a:solidFill>
                <a:schemeClr val="bg1"/>
              </a:solidFill>
            </a:endParaRPr>
          </a:p>
          <a:p>
            <a:pPr marL="0" indent="0">
              <a:buNone/>
            </a:pPr>
            <a:r>
              <a:rPr lang="en-US" sz="2000" b="1" dirty="0">
                <a:solidFill>
                  <a:schemeClr val="bg1"/>
                </a:solidFill>
              </a:rPr>
              <a:t>Register for the one session that works best for you </a:t>
            </a:r>
            <a:r>
              <a:rPr lang="en-US" sz="2000" b="1" dirty="0">
                <a:solidFill>
                  <a:schemeClr val="bg1"/>
                </a:solidFill>
                <a:hlinkClick r:id="rId2">
                  <a:extLst>
                    <a:ext uri="{A12FA001-AC4F-418D-AE19-62706E023703}">
                      <ahyp:hlinkClr xmlns:ahyp="http://schemas.microsoft.com/office/drawing/2018/hyperlinkcolor" val="tx"/>
                    </a:ext>
                  </a:extLst>
                </a:hlinkClick>
              </a:rPr>
              <a:t>here</a:t>
            </a:r>
            <a:r>
              <a:rPr lang="en-US" sz="2000" b="1" dirty="0">
                <a:solidFill>
                  <a:schemeClr val="bg1"/>
                </a:solidFill>
              </a:rPr>
              <a:t> to be trained as a facilitator.</a:t>
            </a:r>
          </a:p>
          <a:p>
            <a:pPr marL="0" indent="0">
              <a:buNone/>
            </a:pPr>
            <a:endParaRPr lang="en-US" dirty="0"/>
          </a:p>
        </p:txBody>
      </p:sp>
      <p:sp>
        <p:nvSpPr>
          <p:cNvPr id="4" name="Text Placeholder 3">
            <a:extLst>
              <a:ext uri="{FF2B5EF4-FFF2-40B4-BE49-F238E27FC236}">
                <a16:creationId xmlns:a16="http://schemas.microsoft.com/office/drawing/2014/main" id="{45D73CFD-68F7-91AF-9387-E600AC15A816}"/>
              </a:ext>
            </a:extLst>
          </p:cNvPr>
          <p:cNvSpPr>
            <a:spLocks noGrp="1"/>
          </p:cNvSpPr>
          <p:nvPr>
            <p:ph type="body" sz="half" idx="2"/>
          </p:nvPr>
        </p:nvSpPr>
        <p:spPr/>
        <p:txBody>
          <a:bodyPr/>
          <a:lstStyle/>
          <a:p>
            <a:r>
              <a:rPr lang="en-US" dirty="0"/>
              <a:t>Interested in facilitating one or two KESA School Improvement Days this year?</a:t>
            </a:r>
          </a:p>
          <a:p>
            <a:r>
              <a:rPr lang="en-US" b="1" dirty="0"/>
              <a:t>Sign up </a:t>
            </a:r>
            <a:r>
              <a:rPr lang="en-US" b="1" dirty="0">
                <a:hlinkClick r:id="rId3"/>
              </a:rPr>
              <a:t>here</a:t>
            </a:r>
            <a:r>
              <a:rPr lang="en-US" b="1" dirty="0"/>
              <a:t> to volunteer</a:t>
            </a:r>
          </a:p>
          <a:p>
            <a:endParaRPr lang="en-US" dirty="0"/>
          </a:p>
          <a:p>
            <a:r>
              <a:rPr lang="en-US" dirty="0"/>
              <a:t>3 Facilitators per School Improvement Day</a:t>
            </a:r>
          </a:p>
        </p:txBody>
      </p:sp>
    </p:spTree>
    <p:extLst>
      <p:ext uri="{BB962C8B-B14F-4D97-AF65-F5344CB8AC3E}">
        <p14:creationId xmlns:p14="http://schemas.microsoft.com/office/powerpoint/2010/main" val="41070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FBB7-A46B-039A-D775-28EAE63F9F93}"/>
              </a:ext>
            </a:extLst>
          </p:cNvPr>
          <p:cNvSpPr>
            <a:spLocks noGrp="1"/>
          </p:cNvSpPr>
          <p:nvPr>
            <p:ph type="title"/>
          </p:nvPr>
        </p:nvSpPr>
        <p:spPr/>
        <p:txBody>
          <a:bodyPr/>
          <a:lstStyle/>
          <a:p>
            <a:r>
              <a:rPr lang="en-US" dirty="0"/>
              <a:t>KESA 2.0 Informational Sessions</a:t>
            </a:r>
          </a:p>
        </p:txBody>
      </p:sp>
      <p:sp>
        <p:nvSpPr>
          <p:cNvPr id="3" name="Content Placeholder 2">
            <a:extLst>
              <a:ext uri="{FF2B5EF4-FFF2-40B4-BE49-F238E27FC236}">
                <a16:creationId xmlns:a16="http://schemas.microsoft.com/office/drawing/2014/main" id="{7828204A-EBEA-66F6-0456-A6AB37FC1206}"/>
              </a:ext>
            </a:extLst>
          </p:cNvPr>
          <p:cNvSpPr>
            <a:spLocks noGrp="1"/>
          </p:cNvSpPr>
          <p:nvPr>
            <p:ph idx="1"/>
          </p:nvPr>
        </p:nvSpPr>
        <p:spPr>
          <a:xfrm>
            <a:off x="5183187" y="167149"/>
            <a:ext cx="6605689" cy="6046838"/>
          </a:xfrm>
          <a:solidFill>
            <a:schemeClr val="tx1"/>
          </a:solidFill>
        </p:spPr>
        <p:txBody>
          <a:bodyPr/>
          <a:lstStyle/>
          <a:p>
            <a:pPr marL="0" indent="0" fontAlgn="base">
              <a:buNone/>
            </a:pPr>
            <a:r>
              <a:rPr lang="en-US" sz="2400" u="sng" dirty="0">
                <a:solidFill>
                  <a:schemeClr val="bg1"/>
                </a:solidFill>
              </a:rPr>
              <a:t>Choose either morning session 9:30-11:30 a.m. OR an afternoon session 12:30-2:30 p.m. </a:t>
            </a:r>
          </a:p>
          <a:p>
            <a:pPr marL="0" indent="0" fontAlgn="base">
              <a:buNone/>
            </a:pPr>
            <a:r>
              <a:rPr lang="en-US" sz="1800" dirty="0">
                <a:solidFill>
                  <a:schemeClr val="bg1"/>
                </a:solidFill>
              </a:rPr>
              <a:t>Sept. 12 – Smoky Hill, Salina </a:t>
            </a:r>
          </a:p>
          <a:p>
            <a:pPr marL="0" indent="0" fontAlgn="base">
              <a:buNone/>
            </a:pPr>
            <a:r>
              <a:rPr lang="en-US" sz="1800" dirty="0">
                <a:solidFill>
                  <a:schemeClr val="bg1"/>
                </a:solidFill>
              </a:rPr>
              <a:t>Sept. 13 – Greenbush South, Girard (Click </a:t>
            </a:r>
            <a:r>
              <a:rPr lang="en-US" sz="1800" b="1" dirty="0">
                <a:solidFill>
                  <a:schemeClr val="bg1"/>
                </a:solidFill>
                <a:hlinkClick r:id="rId2">
                  <a:extLst>
                    <a:ext uri="{A12FA001-AC4F-418D-AE19-62706E023703}">
                      <ahyp:hlinkClr xmlns:ahyp="http://schemas.microsoft.com/office/drawing/2018/hyperlinkcolor" val="tx"/>
                    </a:ext>
                  </a:extLst>
                </a:hlinkClick>
              </a:rPr>
              <a:t>here</a:t>
            </a:r>
            <a:r>
              <a:rPr lang="en-US" sz="1800" dirty="0">
                <a:solidFill>
                  <a:schemeClr val="bg1"/>
                </a:solidFill>
              </a:rPr>
              <a:t> to register for the morning session; click </a:t>
            </a:r>
            <a:r>
              <a:rPr lang="en-US" sz="1800" b="1" dirty="0">
                <a:solidFill>
                  <a:schemeClr val="bg1"/>
                </a:solidFill>
                <a:hlinkClick r:id="rId3">
                  <a:extLst>
                    <a:ext uri="{A12FA001-AC4F-418D-AE19-62706E023703}">
                      <ahyp:hlinkClr xmlns:ahyp="http://schemas.microsoft.com/office/drawing/2018/hyperlinkcolor" val="tx"/>
                    </a:ext>
                  </a:extLst>
                </a:hlinkClick>
              </a:rPr>
              <a:t>here</a:t>
            </a:r>
            <a:r>
              <a:rPr lang="en-US" sz="1800" dirty="0">
                <a:solidFill>
                  <a:schemeClr val="bg1"/>
                </a:solidFill>
              </a:rPr>
              <a:t> to register for the afternoon session.) </a:t>
            </a:r>
          </a:p>
          <a:p>
            <a:pPr marL="0" indent="0" fontAlgn="base">
              <a:buNone/>
            </a:pPr>
            <a:r>
              <a:rPr lang="en-US" sz="1800" dirty="0">
                <a:solidFill>
                  <a:schemeClr val="bg1"/>
                </a:solidFill>
              </a:rPr>
              <a:t>Sept. 18 – Orion, Clearwater </a:t>
            </a:r>
          </a:p>
          <a:p>
            <a:pPr marL="0" indent="0" fontAlgn="base">
              <a:buNone/>
            </a:pPr>
            <a:r>
              <a:rPr lang="en-US" sz="1800" dirty="0">
                <a:solidFill>
                  <a:schemeClr val="bg1"/>
                </a:solidFill>
              </a:rPr>
              <a:t>Sept. 24 – ESSDACK, Hutchinson </a:t>
            </a:r>
          </a:p>
          <a:p>
            <a:pPr marL="0" indent="0" fontAlgn="base">
              <a:buNone/>
            </a:pPr>
            <a:r>
              <a:rPr lang="en-US" sz="1800" dirty="0">
                <a:solidFill>
                  <a:schemeClr val="bg1"/>
                </a:solidFill>
              </a:rPr>
              <a:t>Sept. 25 – Smoky Hill, Hays </a:t>
            </a:r>
          </a:p>
          <a:p>
            <a:pPr marL="0" indent="0" fontAlgn="base">
              <a:buNone/>
            </a:pPr>
            <a:r>
              <a:rPr lang="en-US" sz="1800" dirty="0">
                <a:solidFill>
                  <a:schemeClr val="bg1"/>
                </a:solidFill>
              </a:rPr>
              <a:t>Sept. 27 - Greenbush North, Lawrence (Click </a:t>
            </a:r>
            <a:r>
              <a:rPr lang="en-US" sz="1800" b="1" dirty="0">
                <a:solidFill>
                  <a:schemeClr val="bg1"/>
                </a:solidFill>
                <a:hlinkClick r:id="rId4">
                  <a:extLst>
                    <a:ext uri="{A12FA001-AC4F-418D-AE19-62706E023703}">
                      <ahyp:hlinkClr xmlns:ahyp="http://schemas.microsoft.com/office/drawing/2018/hyperlinkcolor" val="tx"/>
                    </a:ext>
                  </a:extLst>
                </a:hlinkClick>
              </a:rPr>
              <a:t>here</a:t>
            </a:r>
            <a:r>
              <a:rPr lang="en-US" sz="1800" dirty="0">
                <a:solidFill>
                  <a:schemeClr val="bg1"/>
                </a:solidFill>
              </a:rPr>
              <a:t> to register for the morning session; click </a:t>
            </a:r>
            <a:r>
              <a:rPr lang="en-US" sz="1800" b="1" dirty="0">
                <a:solidFill>
                  <a:schemeClr val="bg1"/>
                </a:solidFill>
                <a:hlinkClick r:id="rId5">
                  <a:extLst>
                    <a:ext uri="{A12FA001-AC4F-418D-AE19-62706E023703}">
                      <ahyp:hlinkClr xmlns:ahyp="http://schemas.microsoft.com/office/drawing/2018/hyperlinkcolor" val="tx"/>
                    </a:ext>
                  </a:extLst>
                </a:hlinkClick>
              </a:rPr>
              <a:t>here</a:t>
            </a:r>
            <a:r>
              <a:rPr lang="en-US" sz="1800" dirty="0">
                <a:solidFill>
                  <a:schemeClr val="bg1"/>
                </a:solidFill>
              </a:rPr>
              <a:t> to register for the afternoon session.) </a:t>
            </a:r>
          </a:p>
          <a:p>
            <a:pPr marL="0" indent="0" fontAlgn="base">
              <a:buNone/>
            </a:pPr>
            <a:r>
              <a:rPr lang="en-US" sz="1800" b="1" dirty="0">
                <a:solidFill>
                  <a:schemeClr val="bg1"/>
                </a:solidFill>
              </a:rPr>
              <a:t>Registration is not required for these sessions. However, the Greenbush locations will be handling registration for the districts in their service areas (see links above). </a:t>
            </a:r>
          </a:p>
        </p:txBody>
      </p:sp>
      <p:sp>
        <p:nvSpPr>
          <p:cNvPr id="4" name="Text Placeholder 3">
            <a:extLst>
              <a:ext uri="{FF2B5EF4-FFF2-40B4-BE49-F238E27FC236}">
                <a16:creationId xmlns:a16="http://schemas.microsoft.com/office/drawing/2014/main" id="{4AAD14E9-D720-9418-15E7-9B16BFA00036}"/>
              </a:ext>
            </a:extLst>
          </p:cNvPr>
          <p:cNvSpPr>
            <a:spLocks noGrp="1"/>
          </p:cNvSpPr>
          <p:nvPr>
            <p:ph type="body" sz="half" idx="2"/>
          </p:nvPr>
        </p:nvSpPr>
        <p:spPr>
          <a:xfrm>
            <a:off x="836612" y="3038169"/>
            <a:ext cx="3932237" cy="2929142"/>
          </a:xfrm>
        </p:spPr>
        <p:txBody>
          <a:bodyPr/>
          <a:lstStyle/>
          <a:p>
            <a:r>
              <a:rPr lang="en-US" sz="2400" dirty="0"/>
              <a:t>All things KESA 2.0</a:t>
            </a:r>
          </a:p>
          <a:p>
            <a:endParaRPr lang="en-US" sz="2400" dirty="0"/>
          </a:p>
          <a:p>
            <a:r>
              <a:rPr lang="en-US" sz="2400" dirty="0"/>
              <a:t>Open to all District Leadership Team members from KESA systems</a:t>
            </a:r>
          </a:p>
          <a:p>
            <a:endParaRPr lang="en-US" sz="2400" dirty="0"/>
          </a:p>
          <a:p>
            <a:r>
              <a:rPr lang="en-US" sz="2400" dirty="0"/>
              <a:t>Discussion and Feedback</a:t>
            </a:r>
          </a:p>
          <a:p>
            <a:endParaRPr lang="en-US" dirty="0"/>
          </a:p>
        </p:txBody>
      </p:sp>
    </p:spTree>
    <p:extLst>
      <p:ext uri="{BB962C8B-B14F-4D97-AF65-F5344CB8AC3E}">
        <p14:creationId xmlns:p14="http://schemas.microsoft.com/office/powerpoint/2010/main" val="23957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14A3-BFF4-C258-B251-C423026DA128}"/>
              </a:ext>
            </a:extLst>
          </p:cNvPr>
          <p:cNvSpPr>
            <a:spLocks noGrp="1"/>
          </p:cNvSpPr>
          <p:nvPr>
            <p:ph type="title"/>
          </p:nvPr>
        </p:nvSpPr>
        <p:spPr/>
        <p:txBody>
          <a:bodyPr/>
          <a:lstStyle/>
          <a:p>
            <a:r>
              <a:rPr lang="en-US" dirty="0"/>
              <a:t>KESA Monthly Updates</a:t>
            </a:r>
          </a:p>
        </p:txBody>
      </p:sp>
      <p:sp>
        <p:nvSpPr>
          <p:cNvPr id="3" name="Content Placeholder 2">
            <a:extLst>
              <a:ext uri="{FF2B5EF4-FFF2-40B4-BE49-F238E27FC236}">
                <a16:creationId xmlns:a16="http://schemas.microsoft.com/office/drawing/2014/main" id="{550617F4-D450-DE6B-C40D-1AC0EFF8615F}"/>
              </a:ext>
            </a:extLst>
          </p:cNvPr>
          <p:cNvSpPr>
            <a:spLocks noGrp="1"/>
          </p:cNvSpPr>
          <p:nvPr>
            <p:ph idx="1"/>
          </p:nvPr>
        </p:nvSpPr>
        <p:spPr>
          <a:xfrm>
            <a:off x="5458968" y="176980"/>
            <a:ext cx="5893245" cy="6066503"/>
          </a:xfrm>
          <a:solidFill>
            <a:schemeClr val="tx1"/>
          </a:solidFill>
        </p:spPr>
        <p:txBody>
          <a:bodyPr/>
          <a:lstStyle/>
          <a:p>
            <a:pPr marL="0" indent="0" fontAlgn="base">
              <a:buNone/>
            </a:pPr>
            <a:endParaRPr lang="en-US" u="sng" dirty="0"/>
          </a:p>
          <a:p>
            <a:pPr marL="0" indent="0" fontAlgn="base">
              <a:buNone/>
            </a:pPr>
            <a:r>
              <a:rPr lang="en-US" u="sng" dirty="0">
                <a:solidFill>
                  <a:schemeClr val="bg1"/>
                </a:solidFill>
              </a:rPr>
              <a:t>Mark your calendars for the 2024-25 KESA Zoom updates </a:t>
            </a:r>
          </a:p>
          <a:p>
            <a:pPr lvl="3" fontAlgn="base"/>
            <a:r>
              <a:rPr lang="en-US" strike="sngStrike" dirty="0">
                <a:solidFill>
                  <a:schemeClr val="bg1"/>
                </a:solidFill>
              </a:rPr>
              <a:t>Aug. 12  </a:t>
            </a:r>
          </a:p>
          <a:p>
            <a:pPr lvl="3" fontAlgn="base"/>
            <a:r>
              <a:rPr lang="en-US" strike="sngStrike" dirty="0">
                <a:solidFill>
                  <a:schemeClr val="bg1"/>
                </a:solidFill>
              </a:rPr>
              <a:t>Sept. 9  </a:t>
            </a:r>
          </a:p>
          <a:p>
            <a:pPr lvl="3" fontAlgn="base"/>
            <a:r>
              <a:rPr lang="en-US" dirty="0">
                <a:solidFill>
                  <a:schemeClr val="bg1"/>
                </a:solidFill>
              </a:rPr>
              <a:t>Oct. 14  </a:t>
            </a:r>
          </a:p>
          <a:p>
            <a:pPr lvl="3" fontAlgn="base"/>
            <a:r>
              <a:rPr lang="en-US" dirty="0">
                <a:solidFill>
                  <a:schemeClr val="bg1"/>
                </a:solidFill>
              </a:rPr>
              <a:t>Nov. 18 </a:t>
            </a:r>
          </a:p>
          <a:p>
            <a:pPr lvl="3" fontAlgn="base"/>
            <a:r>
              <a:rPr lang="en-US" dirty="0">
                <a:solidFill>
                  <a:schemeClr val="bg1"/>
                </a:solidFill>
              </a:rPr>
              <a:t>Dec. 9  </a:t>
            </a:r>
          </a:p>
          <a:p>
            <a:pPr lvl="3" fontAlgn="base"/>
            <a:r>
              <a:rPr lang="en-US" dirty="0">
                <a:solidFill>
                  <a:schemeClr val="bg1"/>
                </a:solidFill>
              </a:rPr>
              <a:t>Jan. 13  </a:t>
            </a:r>
          </a:p>
          <a:p>
            <a:pPr lvl="3" fontAlgn="base"/>
            <a:r>
              <a:rPr lang="en-US" dirty="0">
                <a:solidFill>
                  <a:schemeClr val="bg1"/>
                </a:solidFill>
              </a:rPr>
              <a:t>Feb. 10  </a:t>
            </a:r>
          </a:p>
          <a:p>
            <a:pPr lvl="3" fontAlgn="base"/>
            <a:r>
              <a:rPr lang="en-US" dirty="0">
                <a:solidFill>
                  <a:schemeClr val="bg1"/>
                </a:solidFill>
              </a:rPr>
              <a:t>March 10 </a:t>
            </a:r>
          </a:p>
          <a:p>
            <a:pPr lvl="3" fontAlgn="base"/>
            <a:r>
              <a:rPr lang="en-US" dirty="0">
                <a:solidFill>
                  <a:schemeClr val="bg1"/>
                </a:solidFill>
              </a:rPr>
              <a:t>April 14 </a:t>
            </a:r>
          </a:p>
          <a:p>
            <a:pPr lvl="3" fontAlgn="base"/>
            <a:r>
              <a:rPr lang="en-US" dirty="0">
                <a:solidFill>
                  <a:schemeClr val="bg1"/>
                </a:solidFill>
              </a:rPr>
              <a:t>May 12 </a:t>
            </a:r>
          </a:p>
          <a:p>
            <a:endParaRPr lang="en-US" dirty="0"/>
          </a:p>
        </p:txBody>
      </p:sp>
      <p:sp>
        <p:nvSpPr>
          <p:cNvPr id="4" name="Text Placeholder 3">
            <a:extLst>
              <a:ext uri="{FF2B5EF4-FFF2-40B4-BE49-F238E27FC236}">
                <a16:creationId xmlns:a16="http://schemas.microsoft.com/office/drawing/2014/main" id="{35F1BAF4-32DC-156F-A3D2-A60D64F2C133}"/>
              </a:ext>
            </a:extLst>
          </p:cNvPr>
          <p:cNvSpPr>
            <a:spLocks noGrp="1"/>
          </p:cNvSpPr>
          <p:nvPr>
            <p:ph type="body" sz="half" idx="2"/>
          </p:nvPr>
        </p:nvSpPr>
        <p:spPr>
          <a:xfrm>
            <a:off x="839786" y="3167062"/>
            <a:ext cx="3932237" cy="2147592"/>
          </a:xfrm>
        </p:spPr>
        <p:txBody>
          <a:bodyPr/>
          <a:lstStyle/>
          <a:p>
            <a:r>
              <a:rPr lang="en-US" sz="2400" dirty="0"/>
              <a:t>2</a:t>
            </a:r>
            <a:r>
              <a:rPr lang="en-US" sz="2400" baseline="30000" dirty="0"/>
              <a:t>nd</a:t>
            </a:r>
            <a:r>
              <a:rPr lang="en-US" sz="2400" dirty="0"/>
              <a:t> Monday of each month</a:t>
            </a:r>
          </a:p>
          <a:p>
            <a:endParaRPr lang="en-US" sz="2400" dirty="0"/>
          </a:p>
          <a:p>
            <a:r>
              <a:rPr lang="en-US" sz="2400" dirty="0"/>
              <a:t>10:30 – 11:15</a:t>
            </a:r>
          </a:p>
          <a:p>
            <a:endParaRPr lang="en-US" sz="2400" dirty="0"/>
          </a:p>
          <a:p>
            <a:r>
              <a:rPr lang="en-US" sz="2400" dirty="0">
                <a:hlinkClick r:id="rId2"/>
              </a:rPr>
              <a:t>Zoom link</a:t>
            </a:r>
            <a:endParaRPr lang="en-US" sz="2400" dirty="0"/>
          </a:p>
        </p:txBody>
      </p:sp>
    </p:spTree>
    <p:extLst>
      <p:ext uri="{BB962C8B-B14F-4D97-AF65-F5344CB8AC3E}">
        <p14:creationId xmlns:p14="http://schemas.microsoft.com/office/powerpoint/2010/main" val="18961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34ED7B-463F-9E96-C347-5EB7556D8924}"/>
              </a:ext>
            </a:extLst>
          </p:cNvPr>
          <p:cNvSpPr>
            <a:spLocks noGrp="1"/>
          </p:cNvSpPr>
          <p:nvPr>
            <p:ph type="title"/>
          </p:nvPr>
        </p:nvSpPr>
        <p:spPr>
          <a:xfrm>
            <a:off x="2566218" y="2517057"/>
            <a:ext cx="9196291" cy="2906997"/>
          </a:xfrm>
        </p:spPr>
        <p:txBody>
          <a:bodyPr/>
          <a:lstStyle/>
          <a:p>
            <a:r>
              <a:rPr lang="en-US" dirty="0"/>
              <a:t>Check out our </a:t>
            </a:r>
            <a:r>
              <a:rPr lang="en-US" dirty="0">
                <a:hlinkClick r:id="rId2"/>
              </a:rPr>
              <a:t>KESA webpage</a:t>
            </a:r>
            <a:br>
              <a:rPr lang="en-US" dirty="0"/>
            </a:br>
            <a:br>
              <a:rPr lang="en-US" dirty="0"/>
            </a:br>
            <a:r>
              <a:rPr lang="en-US" sz="3200" dirty="0"/>
              <a:t>If you would like to subscribe to the KESA listserv, email </a:t>
            </a:r>
            <a:r>
              <a:rPr lang="en-US" sz="3200" dirty="0">
                <a:hlinkClick r:id="rId3"/>
              </a:rPr>
              <a:t>accreditation@ksde.org</a:t>
            </a:r>
            <a:br>
              <a:rPr lang="en-US" sz="3200" dirty="0"/>
            </a:br>
            <a:br>
              <a:rPr lang="en-US" dirty="0"/>
            </a:br>
            <a:endParaRPr lang="en-US" dirty="0"/>
          </a:p>
        </p:txBody>
      </p:sp>
    </p:spTree>
    <p:extLst>
      <p:ext uri="{BB962C8B-B14F-4D97-AF65-F5344CB8AC3E}">
        <p14:creationId xmlns:p14="http://schemas.microsoft.com/office/powerpoint/2010/main" val="97971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body" idx="1"/>
          </p:nvPr>
        </p:nvSpPr>
        <p:spPr>
          <a:xfrm>
            <a:off x="1044718" y="3429000"/>
            <a:ext cx="5051282" cy="1625885"/>
          </a:xfrm>
          <a:prstGeom prst="rect">
            <a:avLst/>
          </a:prstGeom>
          <a:noFill/>
          <a:ln>
            <a:noFill/>
          </a:ln>
        </p:spPr>
        <p:txBody>
          <a:bodyPr spcFirstLastPara="1" wrap="square" lIns="91425" tIns="45700" rIns="91425" bIns="45700" anchor="ctr" anchorCtr="0">
            <a:normAutofit fontScale="25000" lnSpcReduction="20000"/>
          </a:bodyPr>
          <a:lstStyle/>
          <a:p>
            <a:pPr marL="609585" lvl="0" indent="-304791" algn="l" rtl="0">
              <a:lnSpc>
                <a:spcPct val="90000"/>
              </a:lnSpc>
              <a:spcBef>
                <a:spcPts val="600"/>
              </a:spcBef>
              <a:spcAft>
                <a:spcPts val="0"/>
              </a:spcAft>
              <a:buSzPct val="83333"/>
              <a:buNone/>
            </a:pPr>
            <a:r>
              <a:rPr lang="en-US" sz="7200" dirty="0">
                <a:latin typeface="Open Sans Semibold" panose="020B0706030804020204" pitchFamily="34" charset="0"/>
                <a:ea typeface="Open Sans Semibold" panose="020B0706030804020204" pitchFamily="34" charset="0"/>
                <a:cs typeface="Open Sans Semibold" panose="020B0706030804020204" pitchFamily="34" charset="0"/>
              </a:rPr>
              <a:t>Mindy Bruce, Central Regional Executive</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609585" lvl="0" indent="-304791" algn="l" rtl="0">
              <a:lnSpc>
                <a:spcPct val="90000"/>
              </a:lnSpc>
              <a:spcBef>
                <a:spcPts val="600"/>
              </a:spcBef>
              <a:spcAft>
                <a:spcPts val="0"/>
              </a:spcAft>
              <a:buSzPct val="83333"/>
              <a:buNone/>
            </a:pPr>
            <a:r>
              <a:rPr lang="en-US" sz="7200" u="sng" dirty="0">
                <a:solidFill>
                  <a:schemeClr val="hlink"/>
                </a:solidFill>
                <a:hlinkClick r:id="rId3"/>
              </a:rPr>
              <a:t>mbruce@ksde.org</a:t>
            </a:r>
            <a:r>
              <a:rPr lang="en-US" sz="7200" dirty="0"/>
              <a:t> </a:t>
            </a:r>
            <a:endParaRPr dirty="0"/>
          </a:p>
          <a:p>
            <a:pPr marL="609585" lvl="0" indent="-304791" algn="l" rtl="0">
              <a:lnSpc>
                <a:spcPct val="90000"/>
              </a:lnSpc>
              <a:spcBef>
                <a:spcPts val="600"/>
              </a:spcBef>
              <a:spcAft>
                <a:spcPts val="0"/>
              </a:spcAft>
              <a:buSzPct val="83333"/>
              <a:buNone/>
            </a:pPr>
            <a:r>
              <a:rPr lang="en-US" sz="7200" dirty="0">
                <a:latin typeface="Open Sans Semibold" panose="020B0706030804020204" pitchFamily="34" charset="0"/>
                <a:ea typeface="Open Sans Semibold" panose="020B0706030804020204" pitchFamily="34" charset="0"/>
                <a:cs typeface="Open Sans Semibold" panose="020B0706030804020204" pitchFamily="34" charset="0"/>
              </a:rPr>
              <a:t>Amber Miller, West Regional Executive</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609585" lvl="0" indent="-304791" algn="l" rtl="0">
              <a:lnSpc>
                <a:spcPct val="90000"/>
              </a:lnSpc>
              <a:spcBef>
                <a:spcPts val="600"/>
              </a:spcBef>
              <a:spcAft>
                <a:spcPts val="0"/>
              </a:spcAft>
              <a:buSzPct val="83333"/>
              <a:buNone/>
            </a:pPr>
            <a:r>
              <a:rPr lang="en-US" sz="7200" u="sng" dirty="0">
                <a:solidFill>
                  <a:schemeClr val="hlink"/>
                </a:solidFill>
                <a:hlinkClick r:id="rId4"/>
              </a:rPr>
              <a:t>amiller@ksde.org</a:t>
            </a:r>
            <a:r>
              <a:rPr lang="en-US" sz="7200" dirty="0"/>
              <a:t> </a:t>
            </a:r>
            <a:endParaRPr dirty="0"/>
          </a:p>
          <a:p>
            <a:pPr marL="609585" lvl="0" indent="-304791" algn="l" rtl="0">
              <a:lnSpc>
                <a:spcPct val="90000"/>
              </a:lnSpc>
              <a:spcBef>
                <a:spcPts val="600"/>
              </a:spcBef>
              <a:spcAft>
                <a:spcPts val="0"/>
              </a:spcAft>
              <a:buSzPct val="83333"/>
              <a:buNone/>
            </a:pPr>
            <a:r>
              <a:rPr lang="en-US" sz="7200" dirty="0">
                <a:latin typeface="Open Sans Semibold" panose="020B0706030804020204" pitchFamily="34" charset="0"/>
                <a:ea typeface="Open Sans Semibold" panose="020B0706030804020204" pitchFamily="34" charset="0"/>
                <a:cs typeface="Open Sans Semibold" panose="020B0706030804020204" pitchFamily="34" charset="0"/>
              </a:rPr>
              <a:t>Jean Rush, East Regional Executive</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609585" lvl="0" indent="-304791" algn="l" rtl="0">
              <a:lnSpc>
                <a:spcPct val="90000"/>
              </a:lnSpc>
              <a:spcBef>
                <a:spcPts val="600"/>
              </a:spcBef>
              <a:spcAft>
                <a:spcPts val="0"/>
              </a:spcAft>
              <a:buSzPct val="83333"/>
              <a:buNone/>
            </a:pPr>
            <a:r>
              <a:rPr lang="en-US" sz="7200" u="sng" dirty="0">
                <a:solidFill>
                  <a:schemeClr val="hlink"/>
                </a:solidFill>
                <a:hlinkClick r:id="rId5"/>
              </a:rPr>
              <a:t>jrush@ksde.org</a:t>
            </a:r>
            <a:r>
              <a:rPr lang="en-US" sz="7200" dirty="0"/>
              <a:t> </a:t>
            </a:r>
            <a:endParaRPr dirty="0"/>
          </a:p>
          <a:p>
            <a:pPr marL="609585" lvl="0" indent="-304791" algn="l" rtl="0">
              <a:lnSpc>
                <a:spcPct val="90000"/>
              </a:lnSpc>
              <a:spcBef>
                <a:spcPts val="1067"/>
              </a:spcBef>
              <a:spcAft>
                <a:spcPts val="0"/>
              </a:spcAft>
              <a:buSzPct val="300000"/>
              <a:buNone/>
            </a:pPr>
            <a:endParaRPr dirty="0"/>
          </a:p>
        </p:txBody>
      </p:sp>
      <p:sp>
        <p:nvSpPr>
          <p:cNvPr id="153" name="Google Shape;153;p6"/>
          <p:cNvSpPr txBox="1">
            <a:spLocks noGrp="1"/>
          </p:cNvSpPr>
          <p:nvPr>
            <p:ph type="body" idx="2"/>
          </p:nvPr>
        </p:nvSpPr>
        <p:spPr>
          <a:xfrm>
            <a:off x="6554645" y="3175356"/>
            <a:ext cx="4592637" cy="1956192"/>
          </a:xfrm>
          <a:prstGeom prst="rect">
            <a:avLst/>
          </a:prstGeom>
          <a:noFill/>
          <a:ln>
            <a:noFill/>
          </a:ln>
        </p:spPr>
        <p:txBody>
          <a:bodyPr spcFirstLastPara="1" wrap="square" lIns="91425" tIns="45700" rIns="91425" bIns="45700" anchor="ctr" anchorCtr="0">
            <a:noAutofit/>
          </a:bodyPr>
          <a:lstStyle/>
          <a:p>
            <a:pPr marL="608965" lvl="0" indent="-304165" algn="l" rtl="0">
              <a:lnSpc>
                <a:spcPct val="90000"/>
              </a:lnSpc>
              <a:spcBef>
                <a:spcPts val="600"/>
              </a:spcBef>
              <a:spcAft>
                <a:spcPts val="0"/>
              </a:spcAft>
              <a:buSzPts val="1500"/>
              <a:buNone/>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Myron Melton, Assistant Director</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608965" lvl="0" indent="-304165" algn="l" rtl="0">
              <a:lnSpc>
                <a:spcPct val="90000"/>
              </a:lnSpc>
              <a:spcBef>
                <a:spcPts val="600"/>
              </a:spcBef>
              <a:spcAft>
                <a:spcPts val="0"/>
              </a:spcAft>
              <a:buSzPts val="1500"/>
              <a:buNone/>
            </a:pPr>
            <a:r>
              <a:rPr lang="en-US" sz="1800" u="sng" dirty="0">
                <a:solidFill>
                  <a:schemeClr val="hlink"/>
                </a:solidFill>
                <a:hlinkClick r:id="rId6">
                  <a:extLst>
                    <a:ext uri="{A12FA001-AC4F-418D-AE19-62706E023703}">
                      <ahyp:hlinkClr xmlns:ahyp="http://schemas.microsoft.com/office/drawing/2018/hyperlinkcolor" val="tx"/>
                    </a:ext>
                  </a:extLst>
                </a:hlinkClick>
              </a:rPr>
              <a:t>mmelton@ksde.org</a:t>
            </a:r>
            <a:r>
              <a:rPr lang="en-US" sz="1800" dirty="0"/>
              <a:t> </a:t>
            </a:r>
            <a:endParaRPr lang="en-US" dirty="0"/>
          </a:p>
          <a:p>
            <a:pPr marL="608965" indent="-304165">
              <a:spcBef>
                <a:spcPts val="600"/>
              </a:spcBef>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Rue Huereca-Retana, Adm. Specialist</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608965" lvl="0" indent="-304165" algn="l">
              <a:lnSpc>
                <a:spcPct val="70000"/>
              </a:lnSpc>
              <a:spcBef>
                <a:spcPts val="600"/>
              </a:spcBef>
              <a:spcAft>
                <a:spcPts val="0"/>
              </a:spcAft>
              <a:buSzPts val="1500"/>
              <a:buNone/>
            </a:pPr>
            <a:r>
              <a:rPr lang="en-US" sz="1800" u="sng" dirty="0">
                <a:solidFill>
                  <a:schemeClr val="hlink"/>
                </a:solidFill>
                <a:hlinkClick r:id="rId7"/>
              </a:rPr>
              <a:t>rhuereca-retana@ksde.org</a:t>
            </a:r>
            <a:r>
              <a:rPr lang="en-US" sz="1800" dirty="0"/>
              <a:t> </a:t>
            </a:r>
            <a:endParaRPr lang="en-US" dirty="0"/>
          </a:p>
          <a:p>
            <a:pPr marL="608965" lvl="0" indent="-304165" algn="l" rtl="0">
              <a:lnSpc>
                <a:spcPct val="90000"/>
              </a:lnSpc>
              <a:spcBef>
                <a:spcPts val="600"/>
              </a:spcBef>
              <a:spcAft>
                <a:spcPts val="0"/>
              </a:spcAft>
              <a:buSzPts val="1500"/>
              <a:buNone/>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Jay Scott, Director</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608965" lvl="0" indent="-304165" algn="l" rtl="0">
              <a:lnSpc>
                <a:spcPct val="90000"/>
              </a:lnSpc>
              <a:spcBef>
                <a:spcPts val="600"/>
              </a:spcBef>
              <a:spcAft>
                <a:spcPts val="0"/>
              </a:spcAft>
              <a:buSzPts val="1500"/>
              <a:buNone/>
            </a:pPr>
            <a:r>
              <a:rPr lang="en-US" sz="1800" u="sng" dirty="0">
                <a:solidFill>
                  <a:schemeClr val="hlink"/>
                </a:solidFill>
                <a:hlinkClick r:id="rId8">
                  <a:extLst>
                    <a:ext uri="{A12FA001-AC4F-418D-AE19-62706E023703}">
                      <ahyp:hlinkClr xmlns:ahyp="http://schemas.microsoft.com/office/drawing/2018/hyperlinkcolor" val="tx"/>
                    </a:ext>
                  </a:extLst>
                </a:hlinkClick>
              </a:rPr>
              <a:t>jscott@ksde.org</a:t>
            </a:r>
            <a:r>
              <a:rPr lang="en-US" sz="1800" dirty="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d013b10eed_0_0"/>
          <p:cNvSpPr txBox="1">
            <a:spLocks noGrp="1"/>
          </p:cNvSpPr>
          <p:nvPr>
            <p:ph type="body" idx="1"/>
          </p:nvPr>
        </p:nvSpPr>
        <p:spPr>
          <a:xfrm>
            <a:off x="838200" y="1907457"/>
            <a:ext cx="10515600" cy="4269615"/>
          </a:xfrm>
          <a:prstGeom prst="rect">
            <a:avLst/>
          </a:prstGeom>
        </p:spPr>
        <p:txBody>
          <a:bodyPr spcFirstLastPara="1" wrap="square" lIns="91425" tIns="45700" rIns="91425" bIns="45700" anchor="t" anchorCtr="0">
            <a:normAutofit/>
          </a:bodyPr>
          <a:lstStyle/>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Instructionally-focused</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Improved environment for teachers.</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Flawed</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Sustainable</a:t>
            </a:r>
            <a:r>
              <a:rPr lang="en-US" sz="3200" dirty="0">
                <a:latin typeface="Open Sans" panose="020B0606030504020204" pitchFamily="34" charset="0"/>
                <a:ea typeface="Open Sans" panose="020B0606030504020204" pitchFamily="34" charset="0"/>
                <a:cs typeface="Open Sans" panose="020B0606030504020204" pitchFamily="34" charset="0"/>
              </a:rPr>
              <a:t> improvement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580" name="Google Shape;580;g2d013b10ee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KESA 2.0 – Main messages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8" name="Title 7">
            <a:extLst>
              <a:ext uri="{FF2B5EF4-FFF2-40B4-BE49-F238E27FC236}">
                <a16:creationId xmlns:a16="http://schemas.microsoft.com/office/drawing/2014/main" id="{4CF05A54-FB68-834D-A3DE-F5111E911E6F}"/>
              </a:ext>
            </a:extLst>
          </p:cNvPr>
          <p:cNvSpPr>
            <a:spLocks noGrp="1"/>
          </p:cNvSpPr>
          <p:nvPr>
            <p:ph type="title"/>
          </p:nvPr>
        </p:nvSpPr>
        <p:spPr>
          <a:xfrm>
            <a:off x="1021600" y="978649"/>
            <a:ext cx="6302370" cy="4900701"/>
          </a:xfrm>
        </p:spPr>
        <p:txBody>
          <a:bodyPr>
            <a:noAutofit/>
          </a:bodyPr>
          <a:lstStyle/>
          <a:p>
            <a:r>
              <a:rPr lang="en-US" sz="3200" dirty="0">
                <a:latin typeface="+mn-lt"/>
                <a:ea typeface="Open Sans" panose="020B0606030504020204" pitchFamily="34" charset="0"/>
                <a:cs typeface="Open Sans" panose="020B0606030504020204" pitchFamily="34" charset="0"/>
                <a:sym typeface="Open Sans Light"/>
              </a:rPr>
              <a:t>If we strengthen </a:t>
            </a:r>
            <a:r>
              <a:rPr lang="en-US" sz="3200" b="1" dirty="0">
                <a:latin typeface="+mn-lt"/>
                <a:ea typeface="Open Sans" panose="020B0606030504020204" pitchFamily="34" charset="0"/>
                <a:cs typeface="Open Sans" panose="020B0606030504020204" pitchFamily="34" charset="0"/>
                <a:sym typeface="Open Sans Light"/>
              </a:rPr>
              <a:t>coherence</a:t>
            </a:r>
            <a:r>
              <a:rPr lang="en-US" sz="3200" dirty="0">
                <a:latin typeface="+mn-lt"/>
                <a:ea typeface="Open Sans" panose="020B0606030504020204" pitchFamily="34" charset="0"/>
                <a:cs typeface="Open Sans" panose="020B0606030504020204" pitchFamily="34" charset="0"/>
                <a:sym typeface="Open Sans Light"/>
              </a:rPr>
              <a:t> across Kansas through focusing on a few </a:t>
            </a:r>
            <a:r>
              <a:rPr lang="en-US" sz="3200" b="1" dirty="0">
                <a:latin typeface="+mn-lt"/>
                <a:ea typeface="Open Sans" panose="020B0606030504020204" pitchFamily="34" charset="0"/>
                <a:cs typeface="Open Sans" panose="020B0606030504020204" pitchFamily="34" charset="0"/>
                <a:sym typeface="Open Sans Light"/>
              </a:rPr>
              <a:t>high-leverage,</a:t>
            </a:r>
            <a:r>
              <a:rPr lang="en-US" sz="3200" dirty="0">
                <a:latin typeface="+mn-lt"/>
                <a:ea typeface="Open Sans" panose="020B0606030504020204" pitchFamily="34" charset="0"/>
                <a:cs typeface="Open Sans" panose="020B0606030504020204" pitchFamily="34" charset="0"/>
                <a:sym typeface="Open Sans Light"/>
              </a:rPr>
              <a:t> </a:t>
            </a:r>
            <a:r>
              <a:rPr lang="en-US" sz="3200" b="1" dirty="0">
                <a:latin typeface="+mn-lt"/>
                <a:ea typeface="Open Sans" panose="020B0606030504020204" pitchFamily="34" charset="0"/>
                <a:cs typeface="Open Sans" panose="020B0606030504020204" pitchFamily="34" charset="0"/>
                <a:sym typeface="Open Sans Light"/>
              </a:rPr>
              <a:t>fundamental</a:t>
            </a:r>
            <a:r>
              <a:rPr lang="en-US" sz="3200" dirty="0">
                <a:latin typeface="+mn-lt"/>
                <a:ea typeface="Open Sans" panose="020B0606030504020204" pitchFamily="34" charset="0"/>
                <a:cs typeface="Open Sans" panose="020B0606030504020204" pitchFamily="34" charset="0"/>
                <a:sym typeface="Open Sans Light"/>
              </a:rPr>
              <a:t> actions, </a:t>
            </a:r>
            <a:br>
              <a:rPr lang="en-US" sz="3200" dirty="0">
                <a:latin typeface="+mn-lt"/>
                <a:ea typeface="Open Sans" panose="020B0606030504020204" pitchFamily="34" charset="0"/>
                <a:cs typeface="Open Sans" panose="020B0606030504020204" pitchFamily="34" charset="0"/>
                <a:sym typeface="Open Sans Light"/>
              </a:rPr>
            </a:br>
            <a:br>
              <a:rPr lang="en-US" sz="3200" dirty="0">
                <a:latin typeface="+mn-lt"/>
                <a:ea typeface="Open Sans" panose="020B0606030504020204" pitchFamily="34" charset="0"/>
                <a:cs typeface="Open Sans" panose="020B0606030504020204" pitchFamily="34" charset="0"/>
                <a:sym typeface="Open Sans Light"/>
              </a:rPr>
            </a:br>
            <a:r>
              <a:rPr lang="en-US" sz="3200" dirty="0">
                <a:latin typeface="+mn-lt"/>
                <a:ea typeface="Open Sans" panose="020B0606030504020204" pitchFamily="34" charset="0"/>
                <a:cs typeface="Open Sans" panose="020B0606030504020204" pitchFamily="34" charset="0"/>
                <a:sym typeface="Open Sans Light"/>
              </a:rPr>
              <a:t>then our students will develop more knowledge and skills leading to greater opportunities and fewer limitations.</a:t>
            </a:r>
            <a:endParaRPr lang="en-US" sz="3200" dirty="0">
              <a:latin typeface="+mn-lt"/>
              <a:ea typeface="Open Sans" panose="020B0606030504020204" pitchFamily="34" charset="0"/>
              <a:cs typeface="Open Sans" panose="020B0606030504020204" pitchFamily="34" charset="0"/>
            </a:endParaRPr>
          </a:p>
        </p:txBody>
      </p:sp>
      <p:pic>
        <p:nvPicPr>
          <p:cNvPr id="331" name="Google Shape;331;g270faf0c2cf_2_185" descr="Kansans Can logo&#10;"/>
          <p:cNvPicPr preferRelativeResize="0">
            <a:picLocks noChangeAspect="1"/>
          </p:cNvPicPr>
          <p:nvPr/>
        </p:nvPicPr>
        <p:blipFill>
          <a:blip r:embed="rId3">
            <a:extLst>
              <a:ext uri="{28A0092B-C50C-407E-A947-70E740481C1C}">
                <a14:useLocalDpi xmlns:a14="http://schemas.microsoft.com/office/drawing/2010/main" val="0"/>
              </a:ext>
            </a:extLst>
          </a:blip>
          <a:srcRect/>
          <a:stretch/>
        </p:blipFill>
        <p:spPr>
          <a:xfrm>
            <a:off x="7768813" y="1343869"/>
            <a:ext cx="2381043" cy="41702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4B0FF6D-0141-238F-968F-4576F2F1A833}"/>
              </a:ext>
            </a:extLst>
          </p:cNvPr>
          <p:cNvSpPr>
            <a:spLocks noGrp="1"/>
          </p:cNvSpPr>
          <p:nvPr>
            <p:ph type="title"/>
          </p:nvPr>
        </p:nvSpPr>
        <p:spPr/>
        <p:txBody>
          <a:bodyPr/>
          <a:lstStyle/>
          <a:p>
            <a:r>
              <a:rPr lang="en-US"/>
              <a:t>Accreditation Determination Areas</a:t>
            </a:r>
          </a:p>
        </p:txBody>
      </p:sp>
      <p:graphicFrame>
        <p:nvGraphicFramePr>
          <p:cNvPr id="4" name="Content Placeholder 3" descr="Compliance&#10;School Improvement &#10;Outcomes">
            <a:extLst>
              <a:ext uri="{FF2B5EF4-FFF2-40B4-BE49-F238E27FC236}">
                <a16:creationId xmlns:a16="http://schemas.microsoft.com/office/drawing/2014/main" id="{7CEDEA6D-3599-0F86-B20B-E0B28E58EBE2}"/>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10">
            <a:extLst>
              <a:ext uri="{FF2B5EF4-FFF2-40B4-BE49-F238E27FC236}">
                <a16:creationId xmlns:a16="http://schemas.microsoft.com/office/drawing/2014/main" id="{4B5F39E4-47D1-C171-8C79-F138A41789AF}"/>
              </a:ext>
            </a:extLst>
          </p:cNvPr>
          <p:cNvSpPr>
            <a:spLocks noGrp="1"/>
          </p:cNvSpPr>
          <p:nvPr>
            <p:ph sz="half" idx="2"/>
          </p:nvPr>
        </p:nvSpPr>
        <p:spPr/>
        <p:txBody>
          <a:bodyPr/>
          <a:lstStyle/>
          <a:p>
            <a:pPr marL="0" lvl="0" indent="0" algn="l" rtl="0">
              <a:lnSpc>
                <a:spcPct val="100000"/>
              </a:lnSpc>
              <a:spcBef>
                <a:spcPts val="1000"/>
              </a:spcBef>
              <a:spcAft>
                <a:spcPts val="1200"/>
              </a:spcAft>
              <a:buSzPct val="108108"/>
              <a:buNone/>
            </a:pPr>
            <a:r>
              <a:rPr lang="en-US">
                <a:solidFill>
                  <a:srgbClr val="12284C"/>
                </a:solidFill>
                <a:latin typeface="Open Sans" panose="020B0606030504020204" pitchFamily="34" charset="0"/>
                <a:ea typeface="Open Sans" panose="020B0606030504020204" pitchFamily="34" charset="0"/>
                <a:cs typeface="Open Sans" panose="020B0606030504020204" pitchFamily="34" charset="0"/>
              </a:rPr>
              <a:t>Each accreditation area has:</a:t>
            </a:r>
          </a:p>
          <a:p>
            <a:pPr marL="228600" lvl="0" indent="-228600" algn="l" rtl="0">
              <a:lnSpc>
                <a:spcPct val="100000"/>
              </a:lnSpc>
              <a:spcBef>
                <a:spcPts val="1000"/>
              </a:spcBef>
              <a:spcAft>
                <a:spcPts val="1200"/>
              </a:spcAft>
              <a:buSzPct val="108108"/>
              <a:buChar char="•"/>
            </a:pPr>
            <a:r>
              <a:rPr lang="en-US">
                <a:solidFill>
                  <a:srgbClr val="12284C"/>
                </a:solidFill>
              </a:rPr>
              <a:t>A </a:t>
            </a:r>
            <a:r>
              <a:rPr lang="en-US">
                <a:latin typeface="Open Sans Semibold" panose="020B0706030804020204" pitchFamily="34" charset="0"/>
                <a:ea typeface="Open Sans Semibold" panose="020B0706030804020204" pitchFamily="34" charset="0"/>
                <a:cs typeface="Open Sans Semibold" panose="020B0706030804020204" pitchFamily="34" charset="0"/>
              </a:rPr>
              <a:t>set standard </a:t>
            </a:r>
            <a:r>
              <a:rPr lang="en-US">
                <a:solidFill>
                  <a:srgbClr val="12284C"/>
                </a:solidFill>
              </a:rPr>
              <a:t>to meet.</a:t>
            </a:r>
            <a:endParaRPr lang="en-US"/>
          </a:p>
          <a:p>
            <a:pPr marL="228600" lvl="0" indent="-228600" algn="l" rtl="0">
              <a:lnSpc>
                <a:spcPct val="100000"/>
              </a:lnSpc>
              <a:spcBef>
                <a:spcPts val="1000"/>
              </a:spcBef>
              <a:spcAft>
                <a:spcPts val="1200"/>
              </a:spcAft>
              <a:buSzPct val="108108"/>
              <a:buChar char="•"/>
            </a:pPr>
            <a:r>
              <a:rPr lang="en-US"/>
              <a:t>A </a:t>
            </a:r>
            <a:r>
              <a:rPr lang="en-US">
                <a:latin typeface="Open Sans Semibold" panose="020B0706030804020204" pitchFamily="34" charset="0"/>
                <a:ea typeface="Open Sans Semibold" panose="020B0706030804020204" pitchFamily="34" charset="0"/>
                <a:cs typeface="Open Sans Semibold" panose="020B0706030804020204" pitchFamily="34" charset="0"/>
              </a:rPr>
              <a:t>measure</a:t>
            </a:r>
            <a:r>
              <a:rPr lang="en-US"/>
              <a:t> </a:t>
            </a:r>
            <a:r>
              <a:rPr lang="en-US">
                <a:solidFill>
                  <a:srgbClr val="12284C"/>
                </a:solidFill>
              </a:rPr>
              <a:t>to evaluate a school system’s performance.  </a:t>
            </a:r>
            <a:endParaRPr lang="en-US"/>
          </a:p>
          <a:p>
            <a:pPr marL="228600" lvl="0" indent="-228600" algn="l" rtl="0">
              <a:lnSpc>
                <a:spcPct val="100000"/>
              </a:lnSpc>
              <a:spcBef>
                <a:spcPts val="1000"/>
              </a:spcBef>
              <a:spcAft>
                <a:spcPts val="1200"/>
              </a:spcAft>
              <a:buSzPct val="108108"/>
              <a:buChar char="•"/>
            </a:pPr>
            <a:r>
              <a:rPr lang="en-US" b="1">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rPr>
              <a:t>Supports to assist systems </a:t>
            </a:r>
            <a:r>
              <a:rPr lang="en-US">
                <a:solidFill>
                  <a:srgbClr val="12284C"/>
                </a:solidFill>
              </a:rPr>
              <a:t>in meeting the standard. </a:t>
            </a:r>
            <a:endParaRPr lang="en-US"/>
          </a:p>
        </p:txBody>
      </p:sp>
    </p:spTree>
    <p:extLst>
      <p:ext uri="{BB962C8B-B14F-4D97-AF65-F5344CB8AC3E}">
        <p14:creationId xmlns:p14="http://schemas.microsoft.com/office/powerpoint/2010/main" val="413968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C11554-661C-7FB7-2F7C-00246D6F1806}"/>
              </a:ext>
            </a:extLst>
          </p:cNvPr>
          <p:cNvSpPr>
            <a:spLocks noGrp="1"/>
          </p:cNvSpPr>
          <p:nvPr>
            <p:ph idx="1"/>
          </p:nvPr>
        </p:nvSpPr>
        <p:spPr/>
        <p:txBody>
          <a:bodyPr/>
          <a:lstStyle/>
          <a:p>
            <a:r>
              <a:rPr lang="en-US" dirty="0"/>
              <a:t>The standard to reach in each compliance area can be found by going to this </a:t>
            </a:r>
            <a:r>
              <a:rPr lang="en-US" b="1" dirty="0">
                <a:hlinkClick r:id="rId2"/>
              </a:rPr>
              <a:t>2024-2025 KESA Compliance Guide</a:t>
            </a:r>
            <a:r>
              <a:rPr lang="en-US" dirty="0"/>
              <a:t>.</a:t>
            </a:r>
          </a:p>
          <a:p>
            <a:pPr marL="0" indent="0">
              <a:buNone/>
            </a:pPr>
            <a:endParaRPr lang="en-US" dirty="0"/>
          </a:p>
          <a:p>
            <a:r>
              <a:rPr lang="en-US" dirty="0"/>
              <a:t>Compliance standards remain the same for 24-25.</a:t>
            </a:r>
          </a:p>
          <a:p>
            <a:pPr marL="0" indent="0">
              <a:buNone/>
            </a:pPr>
            <a:endParaRPr lang="en-US" dirty="0"/>
          </a:p>
          <a:p>
            <a:r>
              <a:rPr lang="en-US" dirty="0"/>
              <a:t>KSDE Compliance workgroup is evaluating each compliance area this year to ensure the standards are relevant to the work of school improvement.</a:t>
            </a:r>
          </a:p>
          <a:p>
            <a:pPr marL="0" indent="0">
              <a:buNone/>
            </a:pPr>
            <a:endParaRPr lang="en-US" dirty="0"/>
          </a:p>
          <a:p>
            <a:r>
              <a:rPr lang="en-US" dirty="0"/>
              <a:t>Systems can expect changes to Compliance for 2025-2026</a:t>
            </a:r>
          </a:p>
        </p:txBody>
      </p:sp>
      <p:sp>
        <p:nvSpPr>
          <p:cNvPr id="5" name="Title 4">
            <a:extLst>
              <a:ext uri="{FF2B5EF4-FFF2-40B4-BE49-F238E27FC236}">
                <a16:creationId xmlns:a16="http://schemas.microsoft.com/office/drawing/2014/main" id="{612B136A-0546-3E8A-4881-2D7F45F8C90D}"/>
              </a:ext>
            </a:extLst>
          </p:cNvPr>
          <p:cNvSpPr>
            <a:spLocks noGrp="1"/>
          </p:cNvSpPr>
          <p:nvPr>
            <p:ph type="title"/>
          </p:nvPr>
        </p:nvSpPr>
        <p:spPr/>
        <p:txBody>
          <a:bodyPr/>
          <a:lstStyle/>
          <a:p>
            <a:r>
              <a:rPr lang="en-US" dirty="0"/>
              <a:t>KESA Compliance</a:t>
            </a:r>
          </a:p>
        </p:txBody>
      </p:sp>
    </p:spTree>
    <p:extLst>
      <p:ext uri="{BB962C8B-B14F-4D97-AF65-F5344CB8AC3E}">
        <p14:creationId xmlns:p14="http://schemas.microsoft.com/office/powerpoint/2010/main" val="12699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2" name="Title 1">
            <a:extLst>
              <a:ext uri="{FF2B5EF4-FFF2-40B4-BE49-F238E27FC236}">
                <a16:creationId xmlns:a16="http://schemas.microsoft.com/office/drawing/2014/main" id="{52688EBE-CFC5-6C81-D6CA-DC0906A76BE4}"/>
              </a:ext>
            </a:extLst>
          </p:cNvPr>
          <p:cNvSpPr>
            <a:spLocks noGrp="1"/>
          </p:cNvSpPr>
          <p:nvPr>
            <p:ph type="title"/>
          </p:nvPr>
        </p:nvSpPr>
        <p:spPr>
          <a:xfrm>
            <a:off x="838200" y="365125"/>
            <a:ext cx="10515600" cy="1325563"/>
          </a:xfrm>
        </p:spPr>
        <p:txBody>
          <a:bodyPr/>
          <a:lstStyle/>
          <a:p>
            <a:r>
              <a:rPr lang="en-US"/>
              <a:t>School Improvement: Standard</a:t>
            </a:r>
          </a:p>
        </p:txBody>
      </p:sp>
      <p:sp>
        <p:nvSpPr>
          <p:cNvPr id="5" name="Content Placeholder 4">
            <a:extLst>
              <a:ext uri="{FF2B5EF4-FFF2-40B4-BE49-F238E27FC236}">
                <a16:creationId xmlns:a16="http://schemas.microsoft.com/office/drawing/2014/main" id="{494785A6-112A-3D8A-AD93-7A82182E586E}"/>
              </a:ext>
            </a:extLst>
          </p:cNvPr>
          <p:cNvSpPr>
            <a:spLocks noGrp="1"/>
          </p:cNvSpPr>
          <p:nvPr>
            <p:ph sz="half" idx="2"/>
          </p:nvPr>
        </p:nvSpPr>
        <p:spPr>
          <a:xfrm>
            <a:off x="3763926" y="1825625"/>
            <a:ext cx="7357730" cy="4351338"/>
          </a:xfrm>
        </p:spPr>
        <p:txBody>
          <a:bodyPr/>
          <a:lstStyle/>
          <a:p>
            <a:pPr marL="0" lvl="0" indent="0">
              <a:buNone/>
            </a:pPr>
            <a:r>
              <a:rPr lang="en-US" noProof="0">
                <a:latin typeface="Open Sans" panose="020B0606030504020204" pitchFamily="34" charset="0"/>
                <a:ea typeface="Open Sans" panose="020B0606030504020204" pitchFamily="34" charset="0"/>
                <a:cs typeface="Open Sans" panose="020B0606030504020204" pitchFamily="34" charset="0"/>
                <a:sym typeface="Open Sans Light"/>
              </a:rPr>
              <a:t>The school system </a:t>
            </a:r>
            <a:endParaRPr lang="en-US" noProof="0">
              <a:latin typeface="Open Sans" panose="020B0606030504020204" pitchFamily="34" charset="0"/>
              <a:ea typeface="Open Sans" panose="020B0606030504020204" pitchFamily="34" charset="0"/>
              <a:cs typeface="Open Sans" panose="020B0606030504020204" pitchFamily="34" charset="0"/>
              <a:sym typeface="Arial"/>
            </a:endParaRPr>
          </a:p>
          <a:p>
            <a:pPr lvl="1"/>
            <a:r>
              <a:rPr lang="en-US" noProof="0">
                <a:latin typeface="+mj-lt"/>
                <a:ea typeface="Open Sans" panose="020B0606030504020204" pitchFamily="34" charset="0"/>
                <a:cs typeface="Open Sans" panose="020B0606030504020204" pitchFamily="34" charset="0"/>
                <a:sym typeface="Open Sans Light"/>
              </a:rPr>
              <a:t>Engages </a:t>
            </a:r>
            <a:r>
              <a:rPr lang="en-US" noProof="0">
                <a:sym typeface="Open Sans Light"/>
              </a:rPr>
              <a:t>in the KESA 2.0 Collaboration Process, </a:t>
            </a:r>
          </a:p>
          <a:p>
            <a:pPr lvl="1"/>
            <a:r>
              <a:rPr lang="en-US" noProof="0">
                <a:latin typeface="Open Sans Semibold" panose="020B0706030804020204" pitchFamily="34" charset="0"/>
                <a:ea typeface="Open Sans Semibold" panose="020B0706030804020204" pitchFamily="34" charset="0"/>
                <a:cs typeface="Open Sans Semibold" panose="020B0706030804020204" pitchFamily="34" charset="0"/>
                <a:sym typeface="Open Sans Light"/>
              </a:rPr>
              <a:t>Builds</a:t>
            </a:r>
            <a:r>
              <a:rPr lang="en-US" noProof="0">
                <a:sym typeface="Open Sans Light"/>
              </a:rPr>
              <a:t> a quality action plan, and</a:t>
            </a:r>
            <a:endParaRPr lang="en-US" noProof="0">
              <a:sym typeface="Arial"/>
            </a:endParaRPr>
          </a:p>
          <a:p>
            <a:pPr lvl="1"/>
            <a:r>
              <a:rPr lang="en-US" noProof="0">
                <a:latin typeface="Open Sans Semibold" panose="020B0706030804020204" pitchFamily="34" charset="0"/>
                <a:ea typeface="Open Sans Semibold" panose="020B0706030804020204" pitchFamily="34" charset="0"/>
                <a:cs typeface="Open Sans Semibold" panose="020B0706030804020204" pitchFamily="34" charset="0"/>
                <a:sym typeface="Open Sans Light"/>
              </a:rPr>
              <a:t>Implements</a:t>
            </a:r>
            <a:r>
              <a:rPr lang="en-US" noProof="0">
                <a:sym typeface="Open Sans Light"/>
              </a:rPr>
              <a:t> the action plan effectively.</a:t>
            </a:r>
            <a:endParaRPr lang="en-US"/>
          </a:p>
        </p:txBody>
      </p:sp>
      <p:pic>
        <p:nvPicPr>
          <p:cNvPr id="10" name="Content Placeholder 9">
            <a:extLst>
              <a:ext uri="{FF2B5EF4-FFF2-40B4-BE49-F238E27FC236}">
                <a16:creationId xmlns:a16="http://schemas.microsoft.com/office/drawing/2014/main" id="{3969D548-00B5-EF7A-22FF-A036A8A6BA2B}"/>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192325"/>
            <a:ext cx="2473349" cy="2473349"/>
          </a:xfrm>
        </p:spPr>
      </p:pic>
    </p:spTree>
    <p:extLst>
      <p:ext uri="{BB962C8B-B14F-4D97-AF65-F5344CB8AC3E}">
        <p14:creationId xmlns:p14="http://schemas.microsoft.com/office/powerpoint/2010/main" val="14086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0D769-1BDB-E7C7-A934-7018F6FCA590}"/>
              </a:ext>
            </a:extLst>
          </p:cNvPr>
          <p:cNvSpPr>
            <a:spLocks noGrp="1"/>
          </p:cNvSpPr>
          <p:nvPr>
            <p:ph idx="1"/>
          </p:nvPr>
        </p:nvSpPr>
        <p:spPr/>
        <p:txBody>
          <a:bodyPr/>
          <a:lstStyle/>
          <a:p>
            <a:r>
              <a:rPr lang="en-US" dirty="0"/>
              <a:t>ELA &amp; Math State Assessments, HS Graduation, Postsecondary Effectiveness</a:t>
            </a:r>
          </a:p>
          <a:p>
            <a:r>
              <a:rPr lang="en-US" dirty="0"/>
              <a:t>Standards will involve:</a:t>
            </a:r>
          </a:p>
          <a:p>
            <a:pPr lvl="1"/>
            <a:r>
              <a:rPr lang="en-US" dirty="0"/>
              <a:t>Benchmarks – State Goal, Threshold</a:t>
            </a:r>
          </a:p>
          <a:p>
            <a:pPr lvl="1"/>
            <a:r>
              <a:rPr lang="en-US" i="1" u="sng" dirty="0"/>
              <a:t>Growth</a:t>
            </a:r>
            <a:r>
              <a:rPr lang="en-US" dirty="0"/>
              <a:t> toward benchmarks</a:t>
            </a:r>
          </a:p>
          <a:p>
            <a:r>
              <a:rPr lang="en-US" dirty="0"/>
              <a:t>KESA Outcome Standards are currently being drafted.  An initial draft will be presented to the State BOE in October 2024 and presented to the State BOE in final form in December 2024.</a:t>
            </a:r>
          </a:p>
          <a:p>
            <a:r>
              <a:rPr lang="en-US" dirty="0"/>
              <a:t>Outcomes will be evaluated for accreditation beginning in 26-27</a:t>
            </a:r>
          </a:p>
        </p:txBody>
      </p:sp>
      <p:sp>
        <p:nvSpPr>
          <p:cNvPr id="3" name="Title 2">
            <a:extLst>
              <a:ext uri="{FF2B5EF4-FFF2-40B4-BE49-F238E27FC236}">
                <a16:creationId xmlns:a16="http://schemas.microsoft.com/office/drawing/2014/main" id="{88819F09-43F7-2DD3-92C1-392A437FF07A}"/>
              </a:ext>
            </a:extLst>
          </p:cNvPr>
          <p:cNvSpPr>
            <a:spLocks noGrp="1"/>
          </p:cNvSpPr>
          <p:nvPr>
            <p:ph type="title"/>
          </p:nvPr>
        </p:nvSpPr>
        <p:spPr/>
        <p:txBody>
          <a:bodyPr/>
          <a:lstStyle/>
          <a:p>
            <a:r>
              <a:rPr lang="en-US" dirty="0"/>
              <a:t>KESA Outcomes</a:t>
            </a:r>
          </a:p>
        </p:txBody>
      </p:sp>
    </p:spTree>
    <p:extLst>
      <p:ext uri="{BB962C8B-B14F-4D97-AF65-F5344CB8AC3E}">
        <p14:creationId xmlns:p14="http://schemas.microsoft.com/office/powerpoint/2010/main" val="33458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6222-744F-600A-2E03-68F18A16D341}"/>
              </a:ext>
            </a:extLst>
          </p:cNvPr>
          <p:cNvSpPr>
            <a:spLocks noGrp="1"/>
          </p:cNvSpPr>
          <p:nvPr>
            <p:ph type="title"/>
          </p:nvPr>
        </p:nvSpPr>
        <p:spPr/>
        <p:txBody>
          <a:bodyPr/>
          <a:lstStyle/>
          <a:p>
            <a:r>
              <a:rPr lang="en-US" dirty="0"/>
              <a:t>KESA Roles and Responsibilities</a:t>
            </a:r>
          </a:p>
        </p:txBody>
      </p:sp>
      <p:graphicFrame>
        <p:nvGraphicFramePr>
          <p:cNvPr id="8" name="SmartArt Placeholder 7" descr="Systems&#10; Report required information.&#10;KSDE&#10; Analyzes information and presents to the ARC when a system is not in compliance.&#10;ARC&#10; Reviews compliance issues , information and data from KSDE. Makes recommendation to the state board.&#10;KSBE&#10; Determines accreditation.&#10;">
            <a:extLst>
              <a:ext uri="{FF2B5EF4-FFF2-40B4-BE49-F238E27FC236}">
                <a16:creationId xmlns:a16="http://schemas.microsoft.com/office/drawing/2014/main" id="{8274A775-53B3-67DC-1040-2411236CA8CB}"/>
              </a:ext>
            </a:extLst>
          </p:cNvPr>
          <p:cNvGraphicFramePr>
            <a:graphicFrameLocks noGrp="1"/>
          </p:cNvGraphicFramePr>
          <p:nvPr>
            <p:ph type="dgm" sz="quarter" idx="4294967295"/>
          </p:nvPr>
        </p:nvGraphicFramePr>
        <p:xfrm>
          <a:off x="619125" y="1754188"/>
          <a:ext cx="10733088" cy="443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28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70faf0c2cf_2_28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Timeline</a:t>
            </a:r>
            <a:endParaRPr/>
          </a:p>
        </p:txBody>
      </p:sp>
      <p:graphicFrame>
        <p:nvGraphicFramePr>
          <p:cNvPr id="356" name="Google Shape;356;g270faf0c2cf_2_283"/>
          <p:cNvGraphicFramePr/>
          <p:nvPr/>
        </p:nvGraphicFramePr>
        <p:xfrm>
          <a:off x="838199" y="1564367"/>
          <a:ext cx="10606850" cy="3056015"/>
        </p:xfrm>
        <a:graphic>
          <a:graphicData uri="http://schemas.openxmlformats.org/drawingml/2006/table">
            <a:tbl>
              <a:tblPr firstRow="1" firstCol="1" bandCol="1">
                <a:tableStyleId>{3B4B98B0-60AC-42C2-AFA5-B58CD77FA1E5}</a:tableStyleId>
              </a:tblPr>
              <a:tblGrid>
                <a:gridCol w="2121370">
                  <a:extLst>
                    <a:ext uri="{9D8B030D-6E8A-4147-A177-3AD203B41FA5}">
                      <a16:colId xmlns:a16="http://schemas.microsoft.com/office/drawing/2014/main" val="20000"/>
                    </a:ext>
                  </a:extLst>
                </a:gridCol>
                <a:gridCol w="2121370">
                  <a:extLst>
                    <a:ext uri="{9D8B030D-6E8A-4147-A177-3AD203B41FA5}">
                      <a16:colId xmlns:a16="http://schemas.microsoft.com/office/drawing/2014/main" val="20001"/>
                    </a:ext>
                  </a:extLst>
                </a:gridCol>
                <a:gridCol w="2121370">
                  <a:extLst>
                    <a:ext uri="{9D8B030D-6E8A-4147-A177-3AD203B41FA5}">
                      <a16:colId xmlns:a16="http://schemas.microsoft.com/office/drawing/2014/main" val="20002"/>
                    </a:ext>
                  </a:extLst>
                </a:gridCol>
                <a:gridCol w="2121370">
                  <a:extLst>
                    <a:ext uri="{9D8B030D-6E8A-4147-A177-3AD203B41FA5}">
                      <a16:colId xmlns:a16="http://schemas.microsoft.com/office/drawing/2014/main" val="20003"/>
                    </a:ext>
                  </a:extLst>
                </a:gridCol>
                <a:gridCol w="2121370">
                  <a:extLst>
                    <a:ext uri="{9D8B030D-6E8A-4147-A177-3AD203B41FA5}">
                      <a16:colId xmlns:a16="http://schemas.microsoft.com/office/drawing/2014/main" val="20004"/>
                    </a:ext>
                  </a:extLst>
                </a:gridCol>
              </a:tblGrid>
              <a:tr h="545775">
                <a:tc>
                  <a:txBody>
                    <a:bodyPr/>
                    <a:lstStyle/>
                    <a:p>
                      <a:pPr marL="0" marR="0" lvl="0" indent="0" algn="r" rtl="0">
                        <a:lnSpc>
                          <a:spcPct val="100000"/>
                        </a:lnSpc>
                        <a:spcBef>
                          <a:spcPts val="0"/>
                        </a:spcBef>
                        <a:spcAft>
                          <a:spcPts val="0"/>
                        </a:spcAft>
                        <a:buClr>
                          <a:srgbClr val="000000"/>
                        </a:buClr>
                        <a:buSzPts val="1700"/>
                        <a:buFont typeface="Arial"/>
                        <a:buNone/>
                      </a:pPr>
                      <a:r>
                        <a:rPr lang="en-US" sz="1700" b="0" u="none" strike="noStrike" cap="none">
                          <a:latin typeface="+mj-lt"/>
                        </a:rPr>
                        <a:t>Implementation </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School Year </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Compliance</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School Improvement</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Outcomes </a:t>
                      </a:r>
                      <a:endParaRPr sz="1300" b="0" u="none" strike="noStrike" cap="none">
                        <a:latin typeface="+mj-lt"/>
                      </a:endParaRPr>
                    </a:p>
                  </a:txBody>
                  <a:tcPr marL="91450" marR="91450" marT="45725" marB="45725" anchor="b"/>
                </a:tc>
                <a:extLst>
                  <a:ext uri="{0D108BD9-81ED-4DB2-BD59-A6C34878D82A}">
                    <a16:rowId xmlns:a16="http://schemas.microsoft.com/office/drawing/2014/main" val="10000"/>
                  </a:ext>
                </a:extLst>
              </a:tr>
              <a:tr h="709025">
                <a:tc>
                  <a:txBody>
                    <a:bodyPr/>
                    <a:lstStyle/>
                    <a:p>
                      <a:pPr marL="0" marR="0" lvl="0" indent="0" algn="r" rtl="0">
                        <a:lnSpc>
                          <a:spcPct val="100000"/>
                        </a:lnSpc>
                        <a:spcBef>
                          <a:spcPts val="0"/>
                        </a:spcBef>
                        <a:spcAft>
                          <a:spcPts val="0"/>
                        </a:spcAft>
                        <a:buClr>
                          <a:srgbClr val="000000"/>
                        </a:buClr>
                        <a:buSzPts val="1700"/>
                        <a:buFont typeface="Arial"/>
                        <a:buNone/>
                      </a:pPr>
                      <a:r>
                        <a:rPr lang="en-US" sz="2800" b="0" u="none" strike="noStrike" cap="none">
                          <a:latin typeface="+mj-lt"/>
                        </a:rPr>
                        <a:t>Year 1</a:t>
                      </a:r>
                      <a:endParaRPr sz="2000" b="0" u="none" strike="noStrike" cap="none">
                        <a:latin typeface="+mj-lt"/>
                      </a:endParaRPr>
                    </a:p>
                  </a:txBody>
                  <a:tcPr marL="91450" marR="91450" marT="45725" marB="45725" anchor="ctr">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2024-2025</a:t>
                      </a:r>
                      <a:endParaRPr sz="1300" u="none" strike="noStrike" cap="none"/>
                    </a:p>
                  </a:txBody>
                  <a:tcPr marL="91450" marR="91450" marT="45725" marB="45725" anchor="ctr">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a:t>
                      </a:r>
                      <a:endParaRPr sz="1300" u="none" strike="noStrike" cap="none"/>
                    </a:p>
                    <a:p>
                      <a:pPr marL="0" marR="0" lvl="0" indent="0" algn="l" rtl="0">
                        <a:lnSpc>
                          <a:spcPct val="100000"/>
                        </a:lnSpc>
                        <a:spcBef>
                          <a:spcPts val="0"/>
                        </a:spcBef>
                        <a:spcAft>
                          <a:spcPts val="0"/>
                        </a:spcAft>
                        <a:buNone/>
                      </a:pPr>
                      <a:r>
                        <a:rPr lang="en-US" sz="1700" u="none" strike="noStrike" cap="none"/>
                        <a:t>Evaluate </a:t>
                      </a:r>
                      <a:endParaRPr sz="1300" u="none" strike="noStrike" cap="none"/>
                    </a:p>
                  </a:txBody>
                  <a:tcPr marL="91450" marR="91450" marT="45725" marB="45725" anchor="ctr">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t>Evaluate</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Action Plan</a:t>
                      </a:r>
                      <a:endParaRPr sz="1300" u="none" strike="noStrike" cap="none" dirty="0"/>
                    </a:p>
                  </a:txBody>
                  <a:tcPr marL="91450" marR="91450" marT="45725" marB="45725" anchor="ctr">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 </a:t>
                      </a:r>
                      <a:endParaRPr sz="1300" u="none" strike="noStrike" cap="none"/>
                    </a:p>
                  </a:txBody>
                  <a:tcPr marL="91450" marR="91450" marT="45725" marB="4572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lvl="0" indent="0" algn="r" rtl="0">
                        <a:lnSpc>
                          <a:spcPct val="100000"/>
                        </a:lnSpc>
                        <a:spcBef>
                          <a:spcPts val="0"/>
                        </a:spcBef>
                        <a:spcAft>
                          <a:spcPts val="0"/>
                        </a:spcAft>
                        <a:buClr>
                          <a:srgbClr val="000000"/>
                        </a:buClr>
                        <a:buSzPts val="1700"/>
                        <a:buFont typeface="Arial"/>
                        <a:buNone/>
                      </a:pPr>
                      <a:r>
                        <a:rPr lang="en-US" sz="2800" b="0" u="none" strike="noStrike" cap="none">
                          <a:latin typeface="+mj-lt"/>
                        </a:rPr>
                        <a:t>Year 2</a:t>
                      </a:r>
                      <a:endParaRPr sz="2000" b="0" u="none" strike="noStrike" cap="none">
                        <a:latin typeface="+mj-lt"/>
                      </a:endParaRPr>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2025-2026</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 </a:t>
                      </a:r>
                      <a:endParaRPr sz="1300" u="none" strike="noStrike" cap="none"/>
                    </a:p>
                    <a:p>
                      <a:pPr marL="0" marR="0" lvl="0" indent="0" algn="l" rtl="0">
                        <a:lnSpc>
                          <a:spcPct val="100000"/>
                        </a:lnSpc>
                        <a:spcBef>
                          <a:spcPts val="0"/>
                        </a:spcBef>
                        <a:spcAft>
                          <a:spcPts val="0"/>
                        </a:spcAft>
                        <a:buNone/>
                      </a:pPr>
                      <a:r>
                        <a:rPr lang="en-US" sz="1700" u="none" strike="noStrike" cap="none"/>
                        <a:t>Evaluate </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t>Evaluate</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Action Plan</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Implementation</a:t>
                      </a:r>
                      <a:endParaRPr sz="1300" u="none" strike="noStrike" cap="none" dirty="0"/>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Report</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6475">
                <a:tc>
                  <a:txBody>
                    <a:bodyPr/>
                    <a:lstStyle/>
                    <a:p>
                      <a:pPr marL="0" marR="0" lvl="0" indent="0" algn="r" rtl="0">
                        <a:lnSpc>
                          <a:spcPct val="100000"/>
                        </a:lnSpc>
                        <a:spcBef>
                          <a:spcPts val="0"/>
                        </a:spcBef>
                        <a:spcAft>
                          <a:spcPts val="0"/>
                        </a:spcAft>
                        <a:buClr>
                          <a:srgbClr val="000000"/>
                        </a:buClr>
                        <a:buSzPts val="1700"/>
                        <a:buFont typeface="Arial"/>
                        <a:buNone/>
                      </a:pPr>
                      <a:r>
                        <a:rPr lang="en-US" sz="2800" b="0" u="none" strike="noStrike" cap="none">
                          <a:latin typeface="+mj-lt"/>
                        </a:rPr>
                        <a:t>Year 3</a:t>
                      </a:r>
                      <a:endParaRPr sz="2000" b="0" u="none" strike="noStrike" cap="none">
                        <a:latin typeface="+mj-lt"/>
                      </a:endParaRPr>
                    </a:p>
                  </a:txBody>
                  <a:tcPr marL="91450" marR="91450" marT="45725" marB="45725" anchor="ct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2026-2027</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 </a:t>
                      </a:r>
                      <a:endParaRPr sz="1300" u="none" strike="noStrike" cap="none"/>
                    </a:p>
                    <a:p>
                      <a:pPr marL="0" marR="0" lvl="0" indent="0" algn="l" rtl="0">
                        <a:lnSpc>
                          <a:spcPct val="100000"/>
                        </a:lnSpc>
                        <a:spcBef>
                          <a:spcPts val="0"/>
                        </a:spcBef>
                        <a:spcAft>
                          <a:spcPts val="0"/>
                        </a:spcAft>
                        <a:buNone/>
                      </a:pPr>
                      <a:r>
                        <a:rPr lang="en-US" sz="1700" u="none" strike="noStrike" cap="none"/>
                        <a:t>Evaluate </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t>Evaluate</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Action Plan</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Implementation</a:t>
                      </a:r>
                      <a:endParaRPr sz="1300" u="none" strike="noStrike" cap="none" dirty="0"/>
                    </a:p>
                  </a:txBody>
                  <a:tcPr marL="91450" marR="91450" marT="45725" marB="45725" anchor="ctr">
                    <a:lnT w="12700" cap="flat" cmpd="sng" algn="ctr">
                      <a:solidFill>
                        <a:schemeClr val="tx1"/>
                      </a:solidFill>
                      <a:prstDash val="solid"/>
                      <a:round/>
                      <a:headEnd type="none" w="med" len="med"/>
                      <a:tailEnd type="none" w="med" len="med"/>
                    </a:lnT>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dirty="0"/>
                        <a:t>Report </a:t>
                      </a:r>
                      <a:endParaRPr sz="1700" dirty="0"/>
                    </a:p>
                    <a:p>
                      <a:pPr marL="0" marR="0" lvl="0" indent="0" algn="l" rtl="0">
                        <a:lnSpc>
                          <a:spcPct val="100000"/>
                        </a:lnSpc>
                        <a:spcBef>
                          <a:spcPts val="0"/>
                        </a:spcBef>
                        <a:spcAft>
                          <a:spcPts val="0"/>
                        </a:spcAft>
                        <a:buNone/>
                      </a:pPr>
                      <a:r>
                        <a:rPr lang="en-US" sz="1700" u="none" strike="noStrike" cap="none" dirty="0"/>
                        <a:t>Evaluate*</a:t>
                      </a:r>
                      <a:endParaRPr sz="1300" u="none" strike="noStrike" cap="none" dirty="0"/>
                    </a:p>
                  </a:txBody>
                  <a:tcPr marL="91450" marR="91450" marT="45725" marB="45725"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B5ACC4D2-8A0E-712A-9069-67EB513C2953}"/>
              </a:ext>
            </a:extLst>
          </p:cNvPr>
          <p:cNvSpPr txBox="1"/>
          <p:nvPr/>
        </p:nvSpPr>
        <p:spPr>
          <a:xfrm>
            <a:off x="838198" y="4970467"/>
            <a:ext cx="9578547" cy="400110"/>
          </a:xfrm>
          <a:prstGeom prst="rect">
            <a:avLst/>
          </a:prstGeom>
          <a:noFill/>
        </p:spPr>
        <p:txBody>
          <a:bodyPr wrap="square">
            <a:spAutoFit/>
          </a:bodyPr>
          <a:lstStyle/>
          <a:p>
            <a:pPr marL="0" lvl="0" indent="0">
              <a:buNone/>
            </a:pPr>
            <a:r>
              <a:rPr lang="en-US" sz="2000" noProof="0" dirty="0">
                <a:sym typeface="Open Sans Light"/>
              </a:rPr>
              <a:t>*We will begin evaluating outcomes in 2026-27 school year.</a:t>
            </a:r>
          </a:p>
        </p:txBody>
      </p:sp>
    </p:spTree>
    <p:extLst>
      <p:ext uri="{BB962C8B-B14F-4D97-AF65-F5344CB8AC3E}">
        <p14:creationId xmlns:p14="http://schemas.microsoft.com/office/powerpoint/2010/main" val="1523729581"/>
      </p:ext>
    </p:extLst>
  </p:cSld>
  <p:clrMapOvr>
    <a:masterClrMapping/>
  </p:clrMapOvr>
</p:sld>
</file>

<file path=ppt/theme/theme1.xml><?xml version="1.0" encoding="utf-8"?>
<a:theme xmlns:a="http://schemas.openxmlformats.org/drawingml/2006/main" name="Blue Template">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id="{F6797C13-5205-4365-A52E-69C6B1130526}" vid="{25662C3C-1988-4FD1-9C32-E49D8EE0E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8" ma:contentTypeDescription="Create a new document." ma:contentTypeScope="" ma:versionID="7125484e2c9583e013363c938789bec1">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1e522dc2f755886b2be2e2e4f7a11bcb"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SearchProperties" minOccurs="0"/>
                <xsd:element ref="ns3:_activity"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c663d95-8238-4b2d-b922-a74f82e5df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FF8BD1-817E-4D99-95EC-58AEABF9196D}">
  <ds:schemaRefs>
    <ds:schemaRef ds:uri="6c663d95-8238-4b2d-b922-a74f82e5df6f"/>
    <ds:schemaRef ds:uri="d5501a87-0b31-43b9-bb13-8dd2b743a2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989B36-3905-4D71-9AD1-EDCFAD04EC31}">
  <ds:schemaRefs>
    <ds:schemaRef ds:uri="6c663d95-8238-4b2d-b922-a74f82e5df6f"/>
    <ds:schemaRef ds:uri="d5501a87-0b31-43b9-bb13-8dd2b743a2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Fact Sheet</Template>
  <TotalTime>5900</TotalTime>
  <Words>1227</Words>
  <Application>Microsoft Office PowerPoint</Application>
  <PresentationFormat>Widescreen</PresentationFormat>
  <Paragraphs>220</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Open Sans Light</vt:lpstr>
      <vt:lpstr>Open Sans SemiBold</vt:lpstr>
      <vt:lpstr>Symbol</vt:lpstr>
      <vt:lpstr>Times New Roman</vt:lpstr>
      <vt:lpstr>Open Sans Extrabold</vt:lpstr>
      <vt:lpstr>Open Sans</vt:lpstr>
      <vt:lpstr>Calibri</vt:lpstr>
      <vt:lpstr>Open Sans SemiBold</vt:lpstr>
      <vt:lpstr>Arial</vt:lpstr>
      <vt:lpstr>Blue Template</vt:lpstr>
      <vt:lpstr>KESA Update</vt:lpstr>
      <vt:lpstr>KESA 2.0 – Main messages</vt:lpstr>
      <vt:lpstr>If we strengthen coherence across Kansas through focusing on a few high-leverage, fundamental actions,   then our students will develop more knowledge and skills leading to greater opportunities and fewer limitations.</vt:lpstr>
      <vt:lpstr>Accreditation Determination Areas</vt:lpstr>
      <vt:lpstr>KESA Compliance</vt:lpstr>
      <vt:lpstr>School Improvement: Standard</vt:lpstr>
      <vt:lpstr>KESA Outcomes</vt:lpstr>
      <vt:lpstr>KESA Roles and Responsibilities</vt:lpstr>
      <vt:lpstr>Timeline</vt:lpstr>
      <vt:lpstr>Accreditation Determination Examples</vt:lpstr>
      <vt:lpstr>KESA Collaboration Process </vt:lpstr>
      <vt:lpstr>What are School Improvement Days?</vt:lpstr>
      <vt:lpstr>Who is involved in School Improvement Days?</vt:lpstr>
      <vt:lpstr>Facilitators - KESA School Improvement Days</vt:lpstr>
      <vt:lpstr>KESA 2.0 Informational Sessions</vt:lpstr>
      <vt:lpstr>KESA Monthly Updates</vt:lpstr>
      <vt:lpstr>Check out our KESA webpage  If you would like to subscribe to the KESA listserv, email accreditation@ksde.org  </vt:lpstr>
      <vt:lpstr>PowerPoint Presentation</vt:lpstr>
    </vt:vector>
  </TitlesOfParts>
  <Company>KSDE</Company>
  <LinksUpToDate>false</LinksUpToDate>
  <SharedDoc>false</SharedDoc>
  <HyperlinkBase>https://www.ksde.org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Training</dc:title>
  <dc:subject>Facilitator Training</dc:subject>
  <dc:creator>KSDE</dc:creator>
  <cp:lastModifiedBy>Jay Scott</cp:lastModifiedBy>
  <cp:revision>106</cp:revision>
  <dcterms:created xsi:type="dcterms:W3CDTF">2017-11-21T21:33:09Z</dcterms:created>
  <dcterms:modified xsi:type="dcterms:W3CDTF">2024-09-09T01:30:55Z</dcterms:modified>
  <cp:category>Facilitator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